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5897"/>
  </p:normalViewPr>
  <p:slideViewPr>
    <p:cSldViewPr snapToGrid="0">
      <p:cViewPr varScale="1">
        <p:scale>
          <a:sx n="59" d="100"/>
          <a:sy n="59" d="100"/>
        </p:scale>
        <p:origin x="-9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06/05/2020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 err="1" smtClean="0"/>
              <a:t>Πωσ</a:t>
            </a:r>
            <a:r>
              <a:rPr lang="el-GR" sz="2400" b="1" dirty="0" smtClean="0"/>
              <a:t>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xmlns="" val="2528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3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8634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9875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111</TotalTime>
  <Words>430</Words>
  <Application>Microsoft Office PowerPoint</Application>
  <PresentationFormat>Προσαρμογή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user</cp:lastModifiedBy>
  <cp:revision>39</cp:revision>
  <dcterms:created xsi:type="dcterms:W3CDTF">2020-04-25T20:59:36Z</dcterms:created>
  <dcterms:modified xsi:type="dcterms:W3CDTF">2020-05-06T17:37:39Z</dcterms:modified>
</cp:coreProperties>
</file>