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9" r:id="rId2"/>
    <p:sldId id="270" r:id="rId3"/>
    <p:sldId id="268" r:id="rId4"/>
    <p:sldId id="271" r:id="rId5"/>
    <p:sldId id="264" r:id="rId6"/>
    <p:sldId id="272" r:id="rId7"/>
    <p:sldId id="265" r:id="rId8"/>
    <p:sldId id="266" r:id="rId9"/>
    <p:sldId id="273" r:id="rId10"/>
  </p:sldIdLst>
  <p:sldSz cx="9144000" cy="6858000" type="screen4x3"/>
  <p:notesSz cx="6858000" cy="9144000"/>
  <p:defaultTextStyle>
    <a:defPPr>
      <a:defRPr lang="el-GR"/>
    </a:defPPr>
    <a:lvl1pPr algn="ctr" rtl="0" fontAlgn="base">
      <a:spcBef>
        <a:spcPct val="0"/>
      </a:spcBef>
      <a:spcAft>
        <a:spcPct val="0"/>
      </a:spcAft>
      <a:defRPr sz="2000" kern="1200">
        <a:solidFill>
          <a:schemeClr val="tx1"/>
        </a:solidFill>
        <a:latin typeface="Times New Roman" charset="0"/>
        <a:ea typeface="+mn-ea"/>
        <a:cs typeface="+mn-cs"/>
      </a:defRPr>
    </a:lvl1pPr>
    <a:lvl2pPr marL="457200" algn="ctr" rtl="0" fontAlgn="base">
      <a:spcBef>
        <a:spcPct val="0"/>
      </a:spcBef>
      <a:spcAft>
        <a:spcPct val="0"/>
      </a:spcAft>
      <a:defRPr sz="2000" kern="1200">
        <a:solidFill>
          <a:schemeClr val="tx1"/>
        </a:solidFill>
        <a:latin typeface="Times New Roman" charset="0"/>
        <a:ea typeface="+mn-ea"/>
        <a:cs typeface="+mn-cs"/>
      </a:defRPr>
    </a:lvl2pPr>
    <a:lvl3pPr marL="914400" algn="ctr" rtl="0" fontAlgn="base">
      <a:spcBef>
        <a:spcPct val="0"/>
      </a:spcBef>
      <a:spcAft>
        <a:spcPct val="0"/>
      </a:spcAft>
      <a:defRPr sz="2000" kern="1200">
        <a:solidFill>
          <a:schemeClr val="tx1"/>
        </a:solidFill>
        <a:latin typeface="Times New Roman" charset="0"/>
        <a:ea typeface="+mn-ea"/>
        <a:cs typeface="+mn-cs"/>
      </a:defRPr>
    </a:lvl3pPr>
    <a:lvl4pPr marL="1371600" algn="ctr" rtl="0" fontAlgn="base">
      <a:spcBef>
        <a:spcPct val="0"/>
      </a:spcBef>
      <a:spcAft>
        <a:spcPct val="0"/>
      </a:spcAft>
      <a:defRPr sz="2000" kern="1200">
        <a:solidFill>
          <a:schemeClr val="tx1"/>
        </a:solidFill>
        <a:latin typeface="Times New Roman" charset="0"/>
        <a:ea typeface="+mn-ea"/>
        <a:cs typeface="+mn-cs"/>
      </a:defRPr>
    </a:lvl4pPr>
    <a:lvl5pPr marL="1828800" algn="ctr" rtl="0" fontAlgn="base">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020"/>
    <a:srgbClr val="FFFF99"/>
    <a:srgbClr val="A50021"/>
    <a:srgbClr val="00CC00"/>
    <a:srgbClr val="CC3300"/>
    <a:srgbClr val="0080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218" autoAdjust="0"/>
    <p:restoredTop sz="90929"/>
  </p:normalViewPr>
  <p:slideViewPr>
    <p:cSldViewPr>
      <p:cViewPr varScale="1">
        <p:scale>
          <a:sx n="66" d="100"/>
          <a:sy n="66" d="100"/>
        </p:scale>
        <p:origin x="5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gradFill rotWithShape="1">
          <a:gsLst>
            <a:gs pos="0">
              <a:srgbClr val="0C103B"/>
            </a:gs>
            <a:gs pos="30000">
              <a:srgbClr val="111649"/>
            </a:gs>
            <a:gs pos="100000">
              <a:srgbClr val="6F718E"/>
            </a:gs>
          </a:gsLst>
          <a:lin ang="12960000"/>
        </a:gradFill>
        <a:effectLst/>
      </p:bgPr>
    </p:bg>
    <p:spTree>
      <p:nvGrpSpPr>
        <p:cNvPr id="1" name=""/>
        <p:cNvGrpSpPr/>
        <p:nvPr/>
      </p:nvGrpSpPr>
      <p:grpSpPr>
        <a:xfrm>
          <a:off x="0" y="0"/>
          <a:ext cx="0" cy="0"/>
          <a:chOff x="0" y="0"/>
          <a:chExt cx="0" cy="0"/>
        </a:xfrm>
      </p:grpSpPr>
      <p:sp>
        <p:nvSpPr>
          <p:cNvPr id="4" name="Ελεύθερη σχεδίαση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5" name="Ελεύθερη σχεδίαση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9" name="Τίτλος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l-GR" smtClean="0"/>
              <a:t>Στυλ κύριου τίτλου</a:t>
            </a:r>
            <a:endParaRPr lang="en-US"/>
          </a:p>
        </p:txBody>
      </p:sp>
      <p:sp>
        <p:nvSpPr>
          <p:cNvPr id="17" name="Υπότιτλο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a:p>
        </p:txBody>
      </p:sp>
      <p:sp>
        <p:nvSpPr>
          <p:cNvPr id="6" name="Θέση ημερομηνίας 29"/>
          <p:cNvSpPr>
            <a:spLocks noGrp="1"/>
          </p:cNvSpPr>
          <p:nvPr>
            <p:ph type="dt" sz="half" idx="10"/>
          </p:nvPr>
        </p:nvSpPr>
        <p:spPr/>
        <p:txBody>
          <a:bodyPr/>
          <a:lstStyle>
            <a:lvl1pPr>
              <a:defRPr/>
            </a:lvl1pPr>
          </a:lstStyle>
          <a:p>
            <a:pPr>
              <a:defRPr/>
            </a:pPr>
            <a:endParaRPr lang="el-GR" altLang="el-GR"/>
          </a:p>
        </p:txBody>
      </p:sp>
      <p:sp>
        <p:nvSpPr>
          <p:cNvPr id="7" name="Θέση υποσέλιδου 18"/>
          <p:cNvSpPr>
            <a:spLocks noGrp="1"/>
          </p:cNvSpPr>
          <p:nvPr>
            <p:ph type="ftr" sz="quarter" idx="11"/>
          </p:nvPr>
        </p:nvSpPr>
        <p:spPr/>
        <p:txBody>
          <a:bodyPr/>
          <a:lstStyle>
            <a:lvl1pPr>
              <a:defRPr/>
            </a:lvl1pPr>
          </a:lstStyle>
          <a:p>
            <a:pPr>
              <a:defRPr/>
            </a:pPr>
            <a:endParaRPr lang="el-GR" altLang="el-GR"/>
          </a:p>
        </p:txBody>
      </p:sp>
      <p:sp>
        <p:nvSpPr>
          <p:cNvPr id="8" name="Θέση αριθμού διαφάνειας 26"/>
          <p:cNvSpPr>
            <a:spLocks noGrp="1"/>
          </p:cNvSpPr>
          <p:nvPr>
            <p:ph type="sldNum" sz="quarter" idx="12"/>
          </p:nvPr>
        </p:nvSpPr>
        <p:spPr/>
        <p:txBody>
          <a:bodyPr/>
          <a:lstStyle>
            <a:lvl1pPr>
              <a:defRPr/>
            </a:lvl1pPr>
          </a:lstStyle>
          <a:p>
            <a:pPr>
              <a:defRPr/>
            </a:pPr>
            <a:fld id="{2107B512-5562-4CA9-AEFF-A86DBD3637D4}" type="slidenum">
              <a:rPr lang="el-GR" altLang="el-GR"/>
              <a:pPr>
                <a:defRPr/>
              </a:pPr>
              <a:t>‹#›</a:t>
            </a:fld>
            <a:endParaRPr lang="el-GR" altLang="el-GR" dirty="0"/>
          </a:p>
        </p:txBody>
      </p:sp>
    </p:spTree>
  </p:cSld>
  <p:clrMapOvr>
    <a:overrideClrMapping bg1="dk1" tx1="lt1" bg2="dk2" tx2="lt2" accent1="accent1" accent2="accent2" accent3="accent3" accent4="accent4" accent5="accent5" accent6="accent6" hlink="hlink" folHlink="folHlink"/>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9"/>
          <p:cNvSpPr>
            <a:spLocks noGrp="1"/>
          </p:cNvSpPr>
          <p:nvPr>
            <p:ph type="dt" sz="half" idx="10"/>
          </p:nvPr>
        </p:nvSpPr>
        <p:spPr/>
        <p:txBody>
          <a:bodyPr/>
          <a:lstStyle>
            <a:lvl1pPr>
              <a:defRPr/>
            </a:lvl1pPr>
          </a:lstStyle>
          <a:p>
            <a:pPr>
              <a:defRPr/>
            </a:pPr>
            <a:endParaRPr lang="el-GR" altLang="el-GR"/>
          </a:p>
        </p:txBody>
      </p:sp>
      <p:sp>
        <p:nvSpPr>
          <p:cNvPr id="5" name="Θέση υποσέλιδου 21"/>
          <p:cNvSpPr>
            <a:spLocks noGrp="1"/>
          </p:cNvSpPr>
          <p:nvPr>
            <p:ph type="ftr" sz="quarter" idx="11"/>
          </p:nvPr>
        </p:nvSpPr>
        <p:spPr/>
        <p:txBody>
          <a:bodyPr/>
          <a:lstStyle>
            <a:lvl1pPr>
              <a:defRPr/>
            </a:lvl1pPr>
          </a:lstStyle>
          <a:p>
            <a:pPr>
              <a:defRPr/>
            </a:pPr>
            <a:endParaRPr lang="el-GR" alt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39B09B67-536C-460B-A9F7-D966A6F816A9}" type="slidenum">
              <a:rPr lang="el-GR" altLang="el-GR"/>
              <a:pPr>
                <a:defRPr/>
              </a:pPr>
              <a:t>‹#›</a:t>
            </a:fld>
            <a:endParaRPr lang="el-GR" altLang="el-GR" dirty="0"/>
          </a:p>
        </p:txBody>
      </p:sp>
    </p:spTree>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9"/>
          <p:cNvSpPr>
            <a:spLocks noGrp="1"/>
          </p:cNvSpPr>
          <p:nvPr>
            <p:ph type="dt" sz="half" idx="10"/>
          </p:nvPr>
        </p:nvSpPr>
        <p:spPr/>
        <p:txBody>
          <a:bodyPr/>
          <a:lstStyle>
            <a:lvl1pPr>
              <a:defRPr/>
            </a:lvl1pPr>
          </a:lstStyle>
          <a:p>
            <a:pPr>
              <a:defRPr/>
            </a:pPr>
            <a:endParaRPr lang="el-GR" altLang="el-GR"/>
          </a:p>
        </p:txBody>
      </p:sp>
      <p:sp>
        <p:nvSpPr>
          <p:cNvPr id="5" name="Θέση υποσέλιδου 21"/>
          <p:cNvSpPr>
            <a:spLocks noGrp="1"/>
          </p:cNvSpPr>
          <p:nvPr>
            <p:ph type="ftr" sz="quarter" idx="11"/>
          </p:nvPr>
        </p:nvSpPr>
        <p:spPr/>
        <p:txBody>
          <a:bodyPr/>
          <a:lstStyle>
            <a:lvl1pPr>
              <a:defRPr/>
            </a:lvl1pPr>
          </a:lstStyle>
          <a:p>
            <a:pPr>
              <a:defRPr/>
            </a:pPr>
            <a:endParaRPr lang="el-GR" alt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EE432716-2C29-4E77-971B-F0041E77B790}" type="slidenum">
              <a:rPr lang="el-GR" altLang="el-GR"/>
              <a:pPr>
                <a:defRPr/>
              </a:pPr>
              <a:t>‹#›</a:t>
            </a:fld>
            <a:endParaRPr lang="el-GR" altLang="el-GR" dirty="0"/>
          </a:p>
        </p:txBody>
      </p:sp>
    </p:spTree>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lgn="l">
              <a:defRPr/>
            </a:lvl1p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9"/>
          <p:cNvSpPr>
            <a:spLocks noGrp="1"/>
          </p:cNvSpPr>
          <p:nvPr>
            <p:ph type="dt" sz="half" idx="10"/>
          </p:nvPr>
        </p:nvSpPr>
        <p:spPr/>
        <p:txBody>
          <a:bodyPr/>
          <a:lstStyle>
            <a:lvl1pPr>
              <a:defRPr/>
            </a:lvl1pPr>
          </a:lstStyle>
          <a:p>
            <a:pPr>
              <a:defRPr/>
            </a:pPr>
            <a:endParaRPr lang="el-GR" altLang="el-GR"/>
          </a:p>
        </p:txBody>
      </p:sp>
      <p:sp>
        <p:nvSpPr>
          <p:cNvPr id="5" name="Θέση υποσέλιδου 21"/>
          <p:cNvSpPr>
            <a:spLocks noGrp="1"/>
          </p:cNvSpPr>
          <p:nvPr>
            <p:ph type="ftr" sz="quarter" idx="11"/>
          </p:nvPr>
        </p:nvSpPr>
        <p:spPr/>
        <p:txBody>
          <a:bodyPr/>
          <a:lstStyle>
            <a:lvl1pPr>
              <a:defRPr/>
            </a:lvl1pPr>
          </a:lstStyle>
          <a:p>
            <a:pPr>
              <a:defRPr/>
            </a:pPr>
            <a:endParaRPr lang="el-GR" alt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E3931C88-367D-4166-8245-F50A28096EE8}" type="slidenum">
              <a:rPr lang="el-GR" altLang="el-GR"/>
              <a:pPr>
                <a:defRPr/>
              </a:pPr>
              <a:t>‹#›</a:t>
            </a:fld>
            <a:endParaRPr lang="el-GR" altLang="el-GR" dirty="0"/>
          </a:p>
        </p:txBody>
      </p:sp>
    </p:spTree>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gradFill rotWithShape="1">
          <a:gsLst>
            <a:gs pos="0">
              <a:srgbClr val="0C103B"/>
            </a:gs>
            <a:gs pos="30000">
              <a:srgbClr val="111649"/>
            </a:gs>
            <a:gs pos="100000">
              <a:srgbClr val="6F718E"/>
            </a:gs>
          </a:gsLst>
          <a:lin ang="12960000"/>
        </a:gradFill>
        <a:effectLst/>
      </p:bgPr>
    </p:bg>
    <p:spTree>
      <p:nvGrpSpPr>
        <p:cNvPr id="1" name=""/>
        <p:cNvGrpSpPr/>
        <p:nvPr/>
      </p:nvGrpSpPr>
      <p:grpSpPr>
        <a:xfrm>
          <a:off x="0" y="0"/>
          <a:ext cx="0" cy="0"/>
          <a:chOff x="0" y="0"/>
          <a:chExt cx="0" cy="0"/>
        </a:xfrm>
      </p:grpSpPr>
      <p:sp>
        <p:nvSpPr>
          <p:cNvPr id="4" name="Ελεύθερη σχεδίαση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5" name="Ελεύθερη σχεδίαση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2" name="Τίτλο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sp>
        <p:nvSpPr>
          <p:cNvPr id="6" name="Θέση ημερομηνίας 3"/>
          <p:cNvSpPr>
            <a:spLocks noGrp="1"/>
          </p:cNvSpPr>
          <p:nvPr>
            <p:ph type="dt" sz="half" idx="10"/>
          </p:nvPr>
        </p:nvSpPr>
        <p:spPr/>
        <p:txBody>
          <a:bodyPr/>
          <a:lstStyle>
            <a:lvl1pPr>
              <a:defRPr/>
            </a:lvl1pPr>
          </a:lstStyle>
          <a:p>
            <a:pPr>
              <a:defRPr/>
            </a:pPr>
            <a:endParaRPr lang="el-GR" altLang="el-GR"/>
          </a:p>
        </p:txBody>
      </p:sp>
      <p:sp>
        <p:nvSpPr>
          <p:cNvPr id="7" name="Θέση υποσέλιδου 4"/>
          <p:cNvSpPr>
            <a:spLocks noGrp="1"/>
          </p:cNvSpPr>
          <p:nvPr>
            <p:ph type="ftr" sz="quarter" idx="11"/>
          </p:nvPr>
        </p:nvSpPr>
        <p:spPr/>
        <p:txBody>
          <a:bodyPr/>
          <a:lstStyle>
            <a:lvl1pPr>
              <a:defRPr/>
            </a:lvl1pPr>
          </a:lstStyle>
          <a:p>
            <a:pPr>
              <a:defRPr/>
            </a:pPr>
            <a:endParaRPr lang="el-GR" altLang="el-GR"/>
          </a:p>
        </p:txBody>
      </p:sp>
      <p:sp>
        <p:nvSpPr>
          <p:cNvPr id="8" name="Θέση αριθμού διαφάνειας 5"/>
          <p:cNvSpPr>
            <a:spLocks noGrp="1"/>
          </p:cNvSpPr>
          <p:nvPr>
            <p:ph type="sldNum" sz="quarter" idx="12"/>
          </p:nvPr>
        </p:nvSpPr>
        <p:spPr/>
        <p:txBody>
          <a:bodyPr/>
          <a:lstStyle>
            <a:lvl1pPr>
              <a:defRPr/>
            </a:lvl1pPr>
          </a:lstStyle>
          <a:p>
            <a:pPr>
              <a:defRPr/>
            </a:pPr>
            <a:fld id="{EC7F2D4D-A051-44EA-93C7-203E45A5CBD1}" type="slidenum">
              <a:rPr lang="el-GR" altLang="el-GR"/>
              <a:pPr>
                <a:defRPr/>
              </a:pPr>
              <a:t>‹#›</a:t>
            </a:fld>
            <a:endParaRPr lang="el-GR" altLang="el-GR" dirty="0"/>
          </a:p>
        </p:txBody>
      </p:sp>
    </p:spTree>
  </p:cSld>
  <p:clrMapOvr>
    <a:overrideClrMapping bg1="dk1" tx1="lt1" bg2="dk2" tx2="lt2" accent1="accent1" accent2="accent2" accent3="accent3" accent4="accent4" accent5="accent5" accent6="accent6" hlink="hlink" folHlink="folHlink"/>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1143000"/>
          </a:xfrm>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9"/>
          <p:cNvSpPr>
            <a:spLocks noGrp="1"/>
          </p:cNvSpPr>
          <p:nvPr>
            <p:ph type="dt" sz="half" idx="10"/>
          </p:nvPr>
        </p:nvSpPr>
        <p:spPr/>
        <p:txBody>
          <a:bodyPr/>
          <a:lstStyle>
            <a:lvl1pPr>
              <a:defRPr/>
            </a:lvl1pPr>
          </a:lstStyle>
          <a:p>
            <a:pPr>
              <a:defRPr/>
            </a:pPr>
            <a:endParaRPr lang="el-GR" altLang="el-GR"/>
          </a:p>
        </p:txBody>
      </p:sp>
      <p:sp>
        <p:nvSpPr>
          <p:cNvPr id="6" name="Θέση υποσέλιδου 21"/>
          <p:cNvSpPr>
            <a:spLocks noGrp="1"/>
          </p:cNvSpPr>
          <p:nvPr>
            <p:ph type="ftr" sz="quarter" idx="11"/>
          </p:nvPr>
        </p:nvSpPr>
        <p:spPr/>
        <p:txBody>
          <a:bodyPr/>
          <a:lstStyle>
            <a:lvl1pPr>
              <a:defRPr/>
            </a:lvl1pPr>
          </a:lstStyle>
          <a:p>
            <a:pPr>
              <a:defRPr/>
            </a:pPr>
            <a:endParaRPr lang="el-GR" altLang="el-GR"/>
          </a:p>
        </p:txBody>
      </p:sp>
      <p:sp>
        <p:nvSpPr>
          <p:cNvPr id="7" name="Θέση αριθμού διαφάνειας 17"/>
          <p:cNvSpPr>
            <a:spLocks noGrp="1"/>
          </p:cNvSpPr>
          <p:nvPr>
            <p:ph type="sldNum" sz="quarter" idx="12"/>
          </p:nvPr>
        </p:nvSpPr>
        <p:spPr/>
        <p:txBody>
          <a:bodyPr/>
          <a:lstStyle>
            <a:lvl1pPr>
              <a:defRPr/>
            </a:lvl1pPr>
          </a:lstStyle>
          <a:p>
            <a:pPr>
              <a:defRPr/>
            </a:pPr>
            <a:fld id="{DB73F35F-6795-4161-988B-F63164BDB3AA}" type="slidenum">
              <a:rPr lang="el-GR" altLang="el-GR"/>
              <a:pPr>
                <a:defRPr/>
              </a:pPr>
              <a:t>‹#›</a:t>
            </a:fld>
            <a:endParaRPr lang="el-GR" altLang="el-GR" dirty="0"/>
          </a:p>
        </p:txBody>
      </p:sp>
    </p:spTree>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4" name="Θέση κειμένου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5" name="Θέση περιεχομένου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περιεχομένου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lstStyle>
          <a:p>
            <a:pPr>
              <a:defRPr/>
            </a:pPr>
            <a:endParaRPr lang="el-GR" altLang="el-GR"/>
          </a:p>
        </p:txBody>
      </p:sp>
      <p:sp>
        <p:nvSpPr>
          <p:cNvPr id="8" name="Θέση υποσέλιδου 7"/>
          <p:cNvSpPr>
            <a:spLocks noGrp="1"/>
          </p:cNvSpPr>
          <p:nvPr>
            <p:ph type="ftr" sz="quarter" idx="11"/>
          </p:nvPr>
        </p:nvSpPr>
        <p:spPr/>
        <p:txBody>
          <a:bodyPr/>
          <a:lstStyle>
            <a:lvl1pPr>
              <a:defRPr/>
            </a:lvl1pPr>
          </a:lstStyle>
          <a:p>
            <a:pPr>
              <a:defRPr/>
            </a:pPr>
            <a:endParaRPr lang="el-GR" altLang="el-GR"/>
          </a:p>
        </p:txBody>
      </p:sp>
      <p:sp>
        <p:nvSpPr>
          <p:cNvPr id="9" name="Θέση αριθμού διαφάνειας 8"/>
          <p:cNvSpPr>
            <a:spLocks noGrp="1"/>
          </p:cNvSpPr>
          <p:nvPr>
            <p:ph type="sldNum" sz="quarter" idx="12"/>
          </p:nvPr>
        </p:nvSpPr>
        <p:spPr/>
        <p:txBody>
          <a:bodyPr/>
          <a:lstStyle>
            <a:lvl1pPr>
              <a:defRPr/>
            </a:lvl1pPr>
          </a:lstStyle>
          <a:p>
            <a:pPr>
              <a:defRPr/>
            </a:pPr>
            <a:fld id="{9D221E66-6DB5-4B03-9BA7-F3E0B29F29A0}" type="slidenum">
              <a:rPr lang="el-GR" altLang="el-GR"/>
              <a:pPr>
                <a:defRPr/>
              </a:pPr>
              <a:t>‹#›</a:t>
            </a:fld>
            <a:endParaRPr lang="el-GR" altLang="el-GR" dirty="0"/>
          </a:p>
        </p:txBody>
      </p:sp>
    </p:spTree>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320"/>
            <a:ext cx="7470648" cy="1143000"/>
          </a:xfrm>
        </p:spPr>
        <p:txBody>
          <a:bodyPr/>
          <a:lstStyle>
            <a:lvl1pPr algn="l">
              <a:defRPr sz="4600"/>
            </a:lvl1pPr>
          </a:lstStyle>
          <a:p>
            <a:r>
              <a:rPr lang="el-GR" smtClean="0"/>
              <a:t>Στυλ κύριου τίτλου</a:t>
            </a:r>
            <a:endParaRPr lang="en-US"/>
          </a:p>
        </p:txBody>
      </p:sp>
      <p:sp>
        <p:nvSpPr>
          <p:cNvPr id="3" name="Θέση ημερομηνίας 9"/>
          <p:cNvSpPr>
            <a:spLocks noGrp="1"/>
          </p:cNvSpPr>
          <p:nvPr>
            <p:ph type="dt" sz="half" idx="10"/>
          </p:nvPr>
        </p:nvSpPr>
        <p:spPr/>
        <p:txBody>
          <a:bodyPr/>
          <a:lstStyle>
            <a:lvl1pPr>
              <a:defRPr/>
            </a:lvl1pPr>
          </a:lstStyle>
          <a:p>
            <a:pPr>
              <a:defRPr/>
            </a:pPr>
            <a:endParaRPr lang="el-GR" altLang="el-GR"/>
          </a:p>
        </p:txBody>
      </p:sp>
      <p:sp>
        <p:nvSpPr>
          <p:cNvPr id="4" name="Θέση υποσέλιδου 21"/>
          <p:cNvSpPr>
            <a:spLocks noGrp="1"/>
          </p:cNvSpPr>
          <p:nvPr>
            <p:ph type="ftr" sz="quarter" idx="11"/>
          </p:nvPr>
        </p:nvSpPr>
        <p:spPr/>
        <p:txBody>
          <a:bodyPr/>
          <a:lstStyle>
            <a:lvl1pPr>
              <a:defRPr/>
            </a:lvl1pPr>
          </a:lstStyle>
          <a:p>
            <a:pPr>
              <a:defRPr/>
            </a:pPr>
            <a:endParaRPr lang="el-GR" altLang="el-GR"/>
          </a:p>
        </p:txBody>
      </p:sp>
      <p:sp>
        <p:nvSpPr>
          <p:cNvPr id="5" name="Θέση αριθμού διαφάνειας 17"/>
          <p:cNvSpPr>
            <a:spLocks noGrp="1"/>
          </p:cNvSpPr>
          <p:nvPr>
            <p:ph type="sldNum" sz="quarter" idx="12"/>
          </p:nvPr>
        </p:nvSpPr>
        <p:spPr/>
        <p:txBody>
          <a:bodyPr/>
          <a:lstStyle>
            <a:lvl1pPr>
              <a:defRPr/>
            </a:lvl1pPr>
          </a:lstStyle>
          <a:p>
            <a:pPr>
              <a:defRPr/>
            </a:pPr>
            <a:fld id="{9E29BD03-85CF-407D-921F-25C05346D36B}" type="slidenum">
              <a:rPr lang="el-GR" altLang="el-GR"/>
              <a:pPr>
                <a:defRPr/>
              </a:pPr>
              <a:t>‹#›</a:t>
            </a:fld>
            <a:endParaRPr lang="el-GR" altLang="el-GR" dirty="0"/>
          </a:p>
        </p:txBody>
      </p:sp>
    </p:spTree>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9"/>
          <p:cNvSpPr>
            <a:spLocks noGrp="1"/>
          </p:cNvSpPr>
          <p:nvPr>
            <p:ph type="dt" sz="half" idx="10"/>
          </p:nvPr>
        </p:nvSpPr>
        <p:spPr/>
        <p:txBody>
          <a:bodyPr/>
          <a:lstStyle>
            <a:lvl1pPr>
              <a:defRPr/>
            </a:lvl1pPr>
          </a:lstStyle>
          <a:p>
            <a:pPr>
              <a:defRPr/>
            </a:pPr>
            <a:endParaRPr lang="el-GR" altLang="el-GR"/>
          </a:p>
        </p:txBody>
      </p:sp>
      <p:sp>
        <p:nvSpPr>
          <p:cNvPr id="3" name="Θέση υποσέλιδου 21"/>
          <p:cNvSpPr>
            <a:spLocks noGrp="1"/>
          </p:cNvSpPr>
          <p:nvPr>
            <p:ph type="ftr" sz="quarter" idx="11"/>
          </p:nvPr>
        </p:nvSpPr>
        <p:spPr/>
        <p:txBody>
          <a:bodyPr/>
          <a:lstStyle>
            <a:lvl1pPr>
              <a:defRPr/>
            </a:lvl1pPr>
          </a:lstStyle>
          <a:p>
            <a:pPr>
              <a:defRPr/>
            </a:pPr>
            <a:endParaRPr lang="el-GR" altLang="el-GR"/>
          </a:p>
        </p:txBody>
      </p:sp>
      <p:sp>
        <p:nvSpPr>
          <p:cNvPr id="4" name="Θέση αριθμού διαφάνειας 17"/>
          <p:cNvSpPr>
            <a:spLocks noGrp="1"/>
          </p:cNvSpPr>
          <p:nvPr>
            <p:ph type="sldNum" sz="quarter" idx="12"/>
          </p:nvPr>
        </p:nvSpPr>
        <p:spPr/>
        <p:txBody>
          <a:bodyPr/>
          <a:lstStyle>
            <a:lvl1pPr>
              <a:defRPr/>
            </a:lvl1pPr>
          </a:lstStyle>
          <a:p>
            <a:pPr>
              <a:defRPr/>
            </a:pPr>
            <a:fld id="{5FD70C7E-D47D-4A8B-A1CA-5AFBD57F037A}" type="slidenum">
              <a:rPr lang="el-GR" altLang="el-GR"/>
              <a:pPr>
                <a:defRPr/>
              </a:pPr>
              <a:t>‹#›</a:t>
            </a:fld>
            <a:endParaRPr lang="el-GR" altLang="el-GR" dirty="0"/>
          </a:p>
        </p:txBody>
      </p:sp>
    </p:spTree>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l-GR" smtClean="0"/>
              <a:t>Στυλ κύριου τίτλου</a:t>
            </a:r>
            <a:endParaRPr lang="en-US"/>
          </a:p>
        </p:txBody>
      </p:sp>
      <p:sp>
        <p:nvSpPr>
          <p:cNvPr id="3" name="Θέση κειμένου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4" name="Θέση περιεχομένου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lstStyle>
          <a:p>
            <a:pPr>
              <a:defRPr/>
            </a:pPr>
            <a:endParaRPr lang="el-GR" altLang="el-GR"/>
          </a:p>
        </p:txBody>
      </p:sp>
      <p:sp>
        <p:nvSpPr>
          <p:cNvPr id="6" name="Θέση υποσέλιδου 5"/>
          <p:cNvSpPr>
            <a:spLocks noGrp="1"/>
          </p:cNvSpPr>
          <p:nvPr>
            <p:ph type="ftr" sz="quarter" idx="11"/>
          </p:nvPr>
        </p:nvSpPr>
        <p:spPr/>
        <p:txBody>
          <a:bodyPr/>
          <a:lstStyle>
            <a:lvl1pPr>
              <a:defRPr/>
            </a:lvl1pPr>
          </a:lstStyle>
          <a:p>
            <a:pPr>
              <a:defRPr/>
            </a:pPr>
            <a:endParaRPr lang="el-GR" altLang="el-GR"/>
          </a:p>
        </p:txBody>
      </p:sp>
      <p:sp>
        <p:nvSpPr>
          <p:cNvPr id="7" name="Θέση αριθμού διαφάνειας 6"/>
          <p:cNvSpPr>
            <a:spLocks noGrp="1"/>
          </p:cNvSpPr>
          <p:nvPr>
            <p:ph type="sldNum" sz="quarter" idx="12"/>
          </p:nvPr>
        </p:nvSpPr>
        <p:spPr>
          <a:xfrm>
            <a:off x="8156575" y="6421438"/>
            <a:ext cx="762000" cy="365125"/>
          </a:xfrm>
        </p:spPr>
        <p:txBody>
          <a:bodyPr/>
          <a:lstStyle>
            <a:lvl1pPr>
              <a:defRPr/>
            </a:lvl1pPr>
          </a:lstStyle>
          <a:p>
            <a:pPr>
              <a:defRPr/>
            </a:pPr>
            <a:fld id="{AFC5686E-1C75-43F2-811A-45EEE8752C7B}" type="slidenum">
              <a:rPr lang="el-GR" altLang="el-GR"/>
              <a:pPr>
                <a:defRPr/>
              </a:pPr>
              <a:t>‹#›</a:t>
            </a:fld>
            <a:endParaRPr lang="el-GR" altLang="el-GR" dirty="0"/>
          </a:p>
        </p:txBody>
      </p:sp>
    </p:spTree>
  </p:cSld>
  <p:clrMapOvr>
    <a:masterClrMapping/>
  </p:clrMapOvr>
  <p:transition spd="slow">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l-GR" smtClean="0"/>
              <a:t>Στυλ κύριου τίτλου</a:t>
            </a:r>
            <a:endParaRPr lang="en-US"/>
          </a:p>
        </p:txBody>
      </p:sp>
      <p:sp>
        <p:nvSpPr>
          <p:cNvPr id="3" name="Θέση εικόνας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l-GR" noProof="0" dirty="0" smtClean="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pPr>
              <a:defRPr/>
            </a:pPr>
            <a:endParaRPr lang="el-GR" altLang="el-GR"/>
          </a:p>
        </p:txBody>
      </p:sp>
      <p:sp>
        <p:nvSpPr>
          <p:cNvPr id="6" name="Θέση υποσέλιδου 5"/>
          <p:cNvSpPr>
            <a:spLocks noGrp="1"/>
          </p:cNvSpPr>
          <p:nvPr>
            <p:ph type="ftr" sz="quarter" idx="11"/>
          </p:nvPr>
        </p:nvSpPr>
        <p:spPr/>
        <p:txBody>
          <a:bodyPr/>
          <a:lstStyle>
            <a:lvl1pPr>
              <a:defRPr/>
            </a:lvl1pPr>
          </a:lstStyle>
          <a:p>
            <a:pPr>
              <a:defRPr/>
            </a:pPr>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pPr>
              <a:defRPr/>
            </a:pPr>
            <a:fld id="{2460B70C-4A68-4703-9C51-9167727C4C62}" type="slidenum">
              <a:rPr lang="el-GR" altLang="el-GR"/>
              <a:pPr>
                <a:defRPr/>
              </a:pPr>
              <a:t>‹#›</a:t>
            </a:fld>
            <a:endParaRPr lang="el-GR" altLang="el-GR" dirty="0"/>
          </a:p>
        </p:txBody>
      </p:sp>
    </p:spTree>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Ελεύθερη σχεδίαση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16" name="Ελεύθερη σχεδίαση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1028" name="Θέση τίτλου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l-GR" smtClean="0"/>
              <a:t>Στυλ κύριου τίτλου</a:t>
            </a:r>
            <a:endParaRPr lang="en-US" smtClean="0"/>
          </a:p>
        </p:txBody>
      </p:sp>
      <p:sp>
        <p:nvSpPr>
          <p:cNvPr id="1029" name="Θέση κειμένου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Θέση ημερομηνίας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l-GR" altLang="el-GR"/>
          </a:p>
        </p:txBody>
      </p:sp>
      <p:sp>
        <p:nvSpPr>
          <p:cNvPr id="22" name="Θέση υποσέλιδου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l-GR" altLang="el-GR"/>
          </a:p>
        </p:txBody>
      </p:sp>
      <p:sp>
        <p:nvSpPr>
          <p:cNvPr id="18" name="Θέση αριθμού διαφάνειας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AAB9530B-F6FC-4313-861D-EAEB9AE010A9}" type="slidenum">
              <a:rPr lang="el-GR" altLang="el-GR"/>
              <a:pPr>
                <a:defRPr/>
              </a:pPr>
              <a:t>‹#›</a:t>
            </a:fld>
            <a:endParaRPr lang="el-GR" altLang="el-GR" dirty="0"/>
          </a:p>
        </p:txBody>
      </p:sp>
    </p:spTree>
  </p:cSld>
  <p:clrMap bg1="dk1" tx1="lt1" bg2="dk2" tx2="lt2" accent1="accent1" accent2="accent2" accent3="accent3" accent4="accent4" accent5="accent5" accent6="accent6" hlink="hlink" folHlink="folHlink"/>
  <p:sldLayoutIdLst>
    <p:sldLayoutId id="2147483700" r:id="rId1"/>
    <p:sldLayoutId id="2147483694" r:id="rId2"/>
    <p:sldLayoutId id="2147483701" r:id="rId3"/>
    <p:sldLayoutId id="2147483695" r:id="rId4"/>
    <p:sldLayoutId id="2147483702" r:id="rId5"/>
    <p:sldLayoutId id="2147483696" r:id="rId6"/>
    <p:sldLayoutId id="2147483697" r:id="rId7"/>
    <p:sldLayoutId id="2147483703" r:id="rId8"/>
    <p:sldLayoutId id="2147483704" r:id="rId9"/>
    <p:sldLayoutId id="2147483698" r:id="rId10"/>
    <p:sldLayoutId id="2147483699" r:id="rId11"/>
  </p:sldLayoutIdLst>
  <p:transition spd="slow">
    <p:zoom dir="in"/>
  </p:transition>
  <p:timing>
    <p:tnLst>
      <p:par>
        <p:cTn id="1" dur="indefinite" restart="never" nodeType="tmRoot"/>
      </p:par>
    </p:tnLst>
  </p:timing>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7F8FA9"/>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4A66AC"/>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9512" y="260648"/>
            <a:ext cx="7846640" cy="1008112"/>
          </a:xfrm>
        </p:spPr>
        <p:txBody>
          <a:bodyPr>
            <a:normAutofit fontScale="90000"/>
          </a:bodyPr>
          <a:lstStyle/>
          <a:p>
            <a:pPr algn="ctr" eaLnBrk="1" fontAlgn="auto" hangingPunct="1">
              <a:spcAft>
                <a:spcPts val="0"/>
              </a:spcAft>
              <a:defRPr/>
            </a:pPr>
            <a:r>
              <a:rPr lang="el-GR" sz="3200" smtClean="0">
                <a:solidFill>
                  <a:schemeClr val="tx1"/>
                </a:solidFill>
              </a:rPr>
              <a:t>ΑΝΤΟΧΗ ΚΟΛΛΗΜΕΝΩΝ ΥΛΙΚΩΝ ΜΕ ΔΙΑΦΟΡΕΤΙΚΕΣ ΚΟΛΛΕΣ</a:t>
            </a:r>
            <a:endParaRPr lang="el-GR" sz="3200">
              <a:solidFill>
                <a:schemeClr val="tx1"/>
              </a:solidFill>
            </a:endParaRPr>
          </a:p>
        </p:txBody>
      </p:sp>
      <p:sp>
        <p:nvSpPr>
          <p:cNvPr id="3" name="Υπότιτλος 2"/>
          <p:cNvSpPr>
            <a:spLocks noGrp="1"/>
          </p:cNvSpPr>
          <p:nvPr>
            <p:ph type="subTitle" idx="1"/>
          </p:nvPr>
        </p:nvSpPr>
        <p:spPr>
          <a:xfrm>
            <a:off x="468313" y="4508500"/>
            <a:ext cx="3024187" cy="1368425"/>
          </a:xfrm>
        </p:spPr>
        <p:txBody>
          <a:bodyPr>
            <a:normAutofit fontScale="92500"/>
          </a:bodyPr>
          <a:lstStyle/>
          <a:p>
            <a:pPr algn="ctr" eaLnBrk="1" fontAlgn="auto" hangingPunct="1">
              <a:spcAft>
                <a:spcPts val="0"/>
              </a:spcAft>
              <a:buFont typeface="Wingdings 2"/>
              <a:buNone/>
              <a:defRPr/>
            </a:pPr>
            <a:r>
              <a:rPr lang="el-GR" b="1" dirty="0" smtClean="0"/>
              <a:t>Ομάδα : </a:t>
            </a:r>
            <a:r>
              <a:rPr lang="el-GR" dirty="0" smtClean="0"/>
              <a:t>Στάθης Βλάχος Γιώργος Αραχωβίτης, Χρήστος </a:t>
            </a:r>
            <a:r>
              <a:rPr lang="el-GR" dirty="0" err="1" smtClean="0"/>
              <a:t>Αγγουράς</a:t>
            </a:r>
            <a:r>
              <a:rPr lang="el-GR" dirty="0" smtClean="0"/>
              <a:t>, Χρήστος Ασημακόπουλος</a:t>
            </a:r>
            <a:endParaRPr lang="el-GR" dirty="0"/>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a:xfrm>
            <a:off x="2339975" y="549275"/>
            <a:ext cx="4259263" cy="1143000"/>
          </a:xfrm>
        </p:spPr>
        <p:txBody>
          <a:bodyPr/>
          <a:lstStyle/>
          <a:p>
            <a:pPr algn="ctr" eaLnBrk="1" hangingPunct="1"/>
            <a:r>
              <a:rPr lang="el-GR" smtClean="0"/>
              <a:t>Εισαγωγή </a:t>
            </a:r>
          </a:p>
        </p:txBody>
      </p:sp>
      <p:sp>
        <p:nvSpPr>
          <p:cNvPr id="3" name="Θέση περιεχομένου 2"/>
          <p:cNvSpPr>
            <a:spLocks noGrp="1"/>
          </p:cNvSpPr>
          <p:nvPr>
            <p:ph idx="1"/>
          </p:nvPr>
        </p:nvSpPr>
        <p:spPr>
          <a:xfrm>
            <a:off x="611188" y="2133600"/>
            <a:ext cx="7273925" cy="3959225"/>
          </a:xfrm>
        </p:spPr>
        <p:txBody>
          <a:bodyPr>
            <a:normAutofit/>
          </a:bodyPr>
          <a:lstStyle/>
          <a:p>
            <a:pPr marL="420624" indent="-384048" eaLnBrk="1" fontAlgn="auto" hangingPunct="1">
              <a:spcAft>
                <a:spcPts val="0"/>
              </a:spcAft>
              <a:buFont typeface="Wingdings 2"/>
              <a:buNone/>
              <a:defRPr/>
            </a:pPr>
            <a:r>
              <a:rPr lang="el-GR" altLang="el-GR" sz="2400" b="1" dirty="0" smtClean="0">
                <a:solidFill>
                  <a:schemeClr val="accent6">
                    <a:lumMod val="20000"/>
                    <a:lumOff val="80000"/>
                  </a:schemeClr>
                </a:solidFill>
                <a:latin typeface="Times New Roman" panose="02020603050405020304" pitchFamily="18" charset="0"/>
                <a:cs typeface="Times New Roman" panose="02020603050405020304" pitchFamily="18" charset="0"/>
              </a:rPr>
              <a:t>Πολλές </a:t>
            </a:r>
            <a:r>
              <a:rPr lang="el-GR" altLang="el-GR" sz="2400" b="1" dirty="0">
                <a:solidFill>
                  <a:schemeClr val="accent6">
                    <a:lumMod val="20000"/>
                    <a:lumOff val="80000"/>
                  </a:schemeClr>
                </a:solidFill>
                <a:latin typeface="Times New Roman" panose="02020603050405020304" pitchFamily="18" charset="0"/>
                <a:cs typeface="Times New Roman" panose="02020603050405020304" pitchFamily="18" charset="0"/>
              </a:rPr>
              <a:t>φορές </a:t>
            </a:r>
            <a:r>
              <a:rPr lang="el-GR" altLang="el-GR" sz="2400" b="1" dirty="0" smtClean="0">
                <a:solidFill>
                  <a:schemeClr val="accent6">
                    <a:lumMod val="20000"/>
                    <a:lumOff val="80000"/>
                  </a:schemeClr>
                </a:solidFill>
                <a:latin typeface="Times New Roman" panose="02020603050405020304" pitchFamily="18" charset="0"/>
                <a:cs typeface="Times New Roman" panose="02020603050405020304" pitchFamily="18" charset="0"/>
              </a:rPr>
              <a:t>διάφορα αντικείμενα </a:t>
            </a:r>
            <a:r>
              <a:rPr lang="el-GR" altLang="el-GR" sz="2400" b="1" dirty="0">
                <a:solidFill>
                  <a:schemeClr val="accent6">
                    <a:lumMod val="20000"/>
                    <a:lumOff val="80000"/>
                  </a:schemeClr>
                </a:solidFill>
                <a:latin typeface="Times New Roman" panose="02020603050405020304" pitchFamily="18" charset="0"/>
                <a:cs typeface="Times New Roman" panose="02020603050405020304" pitchFamily="18" charset="0"/>
              </a:rPr>
              <a:t>σπάζουν και χρειάζονται κόλλημα. Αυτό γίνεται γιατί τα αντικείμενα αυτά βρέθηκαν κάτω από κάποιες συνθήκες πίεσης και δεν άντεξαν. Γι αυτό η μελέτη που ακολουθούμε αφορά αντικείμενα καθημερινής χρήσης (π.χ. ξύλο, δέρμα, γυαλί κ.τ.λ</a:t>
            </a:r>
            <a:r>
              <a:rPr lang="el-GR" altLang="el-GR" sz="2400" b="1" dirty="0" smtClean="0">
                <a:solidFill>
                  <a:schemeClr val="accent6">
                    <a:lumMod val="20000"/>
                    <a:lumOff val="80000"/>
                  </a:schemeClr>
                </a:solidFill>
                <a:latin typeface="Times New Roman" panose="02020603050405020304" pitchFamily="18" charset="0"/>
                <a:cs typeface="Times New Roman" panose="02020603050405020304" pitchFamily="18" charset="0"/>
              </a:rPr>
              <a:t>.) τα </a:t>
            </a:r>
            <a:r>
              <a:rPr lang="el-GR" altLang="el-GR" sz="2400" b="1" dirty="0">
                <a:solidFill>
                  <a:schemeClr val="accent6">
                    <a:lumMod val="20000"/>
                    <a:lumOff val="80000"/>
                  </a:schemeClr>
                </a:solidFill>
                <a:latin typeface="Times New Roman" panose="02020603050405020304" pitchFamily="18" charset="0"/>
                <a:cs typeface="Times New Roman" panose="02020603050405020304" pitchFamily="18" charset="0"/>
              </a:rPr>
              <a:t>οποία τα κολλάμε με διαφορετικές κόλλες και μετράμε την αντοχή </a:t>
            </a:r>
            <a:r>
              <a:rPr lang="el-GR" altLang="el-GR" sz="2400" b="1" dirty="0">
                <a:latin typeface="Times New Roman" panose="02020603050405020304" pitchFamily="18" charset="0"/>
                <a:cs typeface="Times New Roman" panose="02020603050405020304" pitchFamily="18" charset="0"/>
              </a:rPr>
              <a:t>τους σε κιλά.</a:t>
            </a:r>
            <a:endParaRPr lang="el-GR" sz="2400" dirty="0">
              <a:latin typeface="Times New Roman" panose="02020603050405020304" pitchFamily="18" charset="0"/>
              <a:cs typeface="Times New Roman" panose="02020603050405020304" pitchFamily="18" charset="0"/>
            </a:endParaRPr>
          </a:p>
          <a:p>
            <a:pPr marL="420624" indent="-384048" eaLnBrk="1" fontAlgn="auto" hangingPunct="1">
              <a:spcAft>
                <a:spcPts val="0"/>
              </a:spcAft>
              <a:buFont typeface="Wingdings 2"/>
              <a:buNone/>
              <a:defRPr/>
            </a:pPr>
            <a:endParaRPr lang="el-GR" altLang="el-GR" sz="2400" dirty="0" smtClean="0">
              <a:solidFill>
                <a:srgbClr val="00B0F0"/>
              </a:solidFill>
              <a:latin typeface="Times New Roman" panose="02020603050405020304" pitchFamily="18" charset="0"/>
              <a:cs typeface="Times New Roman" panose="02020603050405020304" pitchFamily="18" charset="0"/>
            </a:endParaRPr>
          </a:p>
          <a:p>
            <a:pPr marL="420624" indent="-384048" eaLnBrk="1" fontAlgn="auto" hangingPunct="1">
              <a:spcAft>
                <a:spcPts val="0"/>
              </a:spcAft>
              <a:buFont typeface="Wingdings 2"/>
              <a:buNone/>
              <a:defRPr/>
            </a:pPr>
            <a:endParaRPr lang="el-GR" altLang="el-GR" sz="3600" dirty="0">
              <a:solidFill>
                <a:srgbClr val="00B0F0"/>
              </a:solidFill>
            </a:endParaRPr>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pPr algn="ctr" eaLnBrk="1" hangingPunct="1"/>
            <a:r>
              <a:rPr lang="el-GR" smtClean="0"/>
              <a:t>Σκοπός της Έρευνας </a:t>
            </a:r>
          </a:p>
        </p:txBody>
      </p:sp>
      <p:pic>
        <p:nvPicPr>
          <p:cNvPr id="9219" name="Picture 3"/>
          <p:cNvPicPr>
            <a:picLocks noGrp="1" noChangeAspect="1" noChangeArrowheads="1"/>
          </p:cNvPicPr>
          <p:nvPr>
            <p:ph idx="1"/>
          </p:nvPr>
        </p:nvPicPr>
        <p:blipFill>
          <a:blip r:embed="rId2" cstate="email"/>
          <a:srcRect/>
          <a:stretch>
            <a:fillRect/>
          </a:stretch>
        </p:blipFill>
        <p:spPr>
          <a:xfrm>
            <a:off x="1116013" y="1412875"/>
            <a:ext cx="6230937" cy="4525963"/>
          </a:xfrm>
          <a:noFill/>
        </p:spPr>
      </p:pic>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87500" y="260350"/>
            <a:ext cx="6423025" cy="635000"/>
          </a:xfrm>
        </p:spPr>
        <p:txBody>
          <a:bodyPr>
            <a:normAutofit fontScale="90000"/>
          </a:bodyPr>
          <a:lstStyle/>
          <a:p>
            <a:pPr algn="ctr" eaLnBrk="1" fontAlgn="auto" hangingPunct="1">
              <a:spcAft>
                <a:spcPts val="0"/>
              </a:spcAft>
              <a:defRPr/>
            </a:pPr>
            <a:r>
              <a:rPr lang="el-GR" dirty="0" smtClean="0"/>
              <a:t>Περιγραφή της Εργασίας</a:t>
            </a:r>
            <a:endParaRPr lang="el-GR" dirty="0"/>
          </a:p>
        </p:txBody>
      </p:sp>
      <p:sp>
        <p:nvSpPr>
          <p:cNvPr id="5" name="Rectangle 13"/>
          <p:cNvSpPr>
            <a:spLocks noChangeArrowheads="1"/>
          </p:cNvSpPr>
          <p:nvPr/>
        </p:nvSpPr>
        <p:spPr bwMode="auto">
          <a:xfrm>
            <a:off x="395536" y="2996952"/>
            <a:ext cx="3528392" cy="1224136"/>
          </a:xfrm>
          <a:prstGeom prst="rect">
            <a:avLst/>
          </a:prstGeom>
          <a:solidFill>
            <a:schemeClr val="accent5">
              <a:lumMod val="75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r>
              <a:rPr lang="el-GR" altLang="el-GR" dirty="0"/>
              <a:t>ΣΥΛΛΟΓΗ ΠΛΗΡΟΦΟΡΙΩΝ</a:t>
            </a:r>
          </a:p>
        </p:txBody>
      </p:sp>
      <p:sp>
        <p:nvSpPr>
          <p:cNvPr id="7" name="Rectangle 8"/>
          <p:cNvSpPr>
            <a:spLocks noGrp="1" noChangeArrowheads="1"/>
          </p:cNvSpPr>
          <p:nvPr>
            <p:ph idx="1"/>
          </p:nvPr>
        </p:nvSpPr>
        <p:spPr>
          <a:xfrm>
            <a:off x="395288" y="1268413"/>
            <a:ext cx="3455987" cy="1008062"/>
          </a:xfrm>
          <a:ln>
            <a:solidFill>
              <a:schemeClr val="tx1"/>
            </a:solidFill>
          </a:ln>
        </p:spPr>
        <p:style>
          <a:lnRef idx="0">
            <a:scrgbClr r="0" g="0" b="0"/>
          </a:lnRef>
          <a:fillRef idx="1002">
            <a:schemeClr val="dk1"/>
          </a:fillRef>
          <a:effectRef idx="0">
            <a:scrgbClr r="0" g="0" b="0"/>
          </a:effectRef>
          <a:fontRef idx="major"/>
        </p:style>
        <p:txBody>
          <a:bodyPr wrap="none" anchor="ctr">
            <a:normAutofit/>
          </a:bodyPr>
          <a:lstStyle/>
          <a:p>
            <a:pPr marL="36576" indent="0" eaLnBrk="1" fontAlgn="auto" hangingPunct="1">
              <a:spcAft>
                <a:spcPts val="0"/>
              </a:spcAft>
              <a:buFont typeface="Wingdings 2"/>
              <a:buNone/>
              <a:defRPr/>
            </a:pPr>
            <a:r>
              <a:rPr lang="el-GR" altLang="el-GR" sz="2000" dirty="0">
                <a:latin typeface="+mn-lt"/>
              </a:rPr>
              <a:t>ΕΠΙΛ</a:t>
            </a:r>
            <a:r>
              <a:rPr lang="el-GR" altLang="el-GR" sz="2000" dirty="0">
                <a:latin typeface="+mn-lt"/>
                <a:cs typeface="Times New Roman" panose="02020603050405020304" pitchFamily="18" charset="0"/>
              </a:rPr>
              <a:t>ΟΓ</a:t>
            </a:r>
            <a:r>
              <a:rPr lang="el-GR" altLang="el-GR" sz="2000" dirty="0">
                <a:latin typeface="+mn-lt"/>
              </a:rPr>
              <a:t>Η ΘΕΜΑΤΟΣ </a:t>
            </a:r>
          </a:p>
          <a:p>
            <a:pPr marL="36576" indent="0" eaLnBrk="1" fontAlgn="auto" hangingPunct="1">
              <a:spcAft>
                <a:spcPts val="0"/>
              </a:spcAft>
              <a:buFont typeface="Wingdings 2"/>
              <a:buNone/>
              <a:defRPr/>
            </a:pPr>
            <a:r>
              <a:rPr lang="el-GR" altLang="el-GR" sz="2000" dirty="0">
                <a:latin typeface="+mn-lt"/>
              </a:rPr>
              <a:t>ΓΙΑ ΤΗΝ ΕΡΓΑΣΙΑ</a:t>
            </a:r>
          </a:p>
        </p:txBody>
      </p:sp>
      <p:sp>
        <p:nvSpPr>
          <p:cNvPr id="8" name="Rectangle 19"/>
          <p:cNvSpPr>
            <a:spLocks noChangeArrowheads="1"/>
          </p:cNvSpPr>
          <p:nvPr/>
        </p:nvSpPr>
        <p:spPr bwMode="auto">
          <a:xfrm>
            <a:off x="468313" y="4868863"/>
            <a:ext cx="3311525" cy="1223962"/>
          </a:xfrm>
          <a:prstGeom prst="rect">
            <a:avLst/>
          </a:prstGeom>
          <a:solidFill>
            <a:schemeClr val="tx2">
              <a:lumMod val="25000"/>
            </a:schemeClr>
          </a:solidFill>
          <a:ln w="9525">
            <a:solidFill>
              <a:schemeClr val="tx1"/>
            </a:solidFill>
            <a:miter lim="800000"/>
            <a:headEnd/>
            <a:tailEnd/>
          </a:ln>
          <a:effectLst/>
        </p:spPr>
        <p:txBody>
          <a:bodyPr wrap="none" anchor="ctr"/>
          <a:lstStyle/>
          <a:p>
            <a:pPr>
              <a:defRPr/>
            </a:pPr>
            <a:r>
              <a:rPr lang="el-GR" altLang="el-GR" dirty="0">
                <a:latin typeface="+mn-lt"/>
              </a:rPr>
              <a:t>ΣΧΕΔΙΑΣΜΟΣ </a:t>
            </a:r>
          </a:p>
          <a:p>
            <a:pPr>
              <a:defRPr/>
            </a:pPr>
            <a:r>
              <a:rPr lang="el-GR" altLang="el-GR" dirty="0">
                <a:latin typeface="+mn-lt"/>
              </a:rPr>
              <a:t>ΠΕΙΡΑΜΑΤΟΣ</a:t>
            </a:r>
          </a:p>
        </p:txBody>
      </p:sp>
      <p:sp>
        <p:nvSpPr>
          <p:cNvPr id="9" name="Rectangle 24"/>
          <p:cNvSpPr>
            <a:spLocks noChangeArrowheads="1"/>
          </p:cNvSpPr>
          <p:nvPr/>
        </p:nvSpPr>
        <p:spPr bwMode="auto">
          <a:xfrm>
            <a:off x="4799013" y="1268413"/>
            <a:ext cx="4176712" cy="1054100"/>
          </a:xfrm>
          <a:prstGeom prst="rect">
            <a:avLst/>
          </a:prstGeom>
          <a:solidFill>
            <a:schemeClr val="accent3">
              <a:lumMod val="50000"/>
            </a:schemeClr>
          </a:solidFill>
          <a:ln w="9525">
            <a:solidFill>
              <a:schemeClr val="tx1"/>
            </a:solidFill>
            <a:miter lim="800000"/>
            <a:headEnd/>
            <a:tailEnd/>
          </a:ln>
          <a:effectLst/>
        </p:spPr>
        <p:txBody>
          <a:bodyPr wrap="none" anchor="ctr"/>
          <a:lstStyle/>
          <a:p>
            <a:pPr>
              <a:defRPr/>
            </a:pPr>
            <a:r>
              <a:rPr lang="el-GR" altLang="el-GR" dirty="0">
                <a:latin typeface="+mn-lt"/>
              </a:rPr>
              <a:t>ΔΙ</a:t>
            </a:r>
            <a:r>
              <a:rPr lang="el-GR" altLang="el-GR" dirty="0"/>
              <a:t>ΕΞΑΓΩΓΗ ΠΕΙΡΑΜΑΤΟΣ ΚΑΙ</a:t>
            </a:r>
          </a:p>
          <a:p>
            <a:pPr>
              <a:defRPr/>
            </a:pPr>
            <a:r>
              <a:rPr lang="el-GR" altLang="el-GR" dirty="0"/>
              <a:t>ΕΞΑΓΩΓΗ</a:t>
            </a:r>
          </a:p>
          <a:p>
            <a:pPr>
              <a:defRPr/>
            </a:pPr>
            <a:r>
              <a:rPr lang="el-GR" altLang="el-GR" dirty="0"/>
              <a:t>ΑΠΟΤΕΛΕΣΜΑΤΩΝ</a:t>
            </a:r>
          </a:p>
        </p:txBody>
      </p:sp>
      <p:sp>
        <p:nvSpPr>
          <p:cNvPr id="10" name="Rectangle 31"/>
          <p:cNvSpPr>
            <a:spLocks noChangeArrowheads="1"/>
          </p:cNvSpPr>
          <p:nvPr/>
        </p:nvSpPr>
        <p:spPr bwMode="auto">
          <a:xfrm>
            <a:off x="5151438" y="3022600"/>
            <a:ext cx="3455987" cy="1209675"/>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pPr>
              <a:defRPr/>
            </a:pPr>
            <a:r>
              <a:rPr lang="el-GR" altLang="el-GR" dirty="0">
                <a:latin typeface="+mn-lt"/>
              </a:rPr>
              <a:t>ΣΥΓΓΡΑΦΗ ΕΡΓΑΣΙΑΣ</a:t>
            </a:r>
          </a:p>
        </p:txBody>
      </p:sp>
      <p:sp>
        <p:nvSpPr>
          <p:cNvPr id="10250" name="Rectangle 42"/>
          <p:cNvSpPr>
            <a:spLocks noChangeArrowheads="1"/>
          </p:cNvSpPr>
          <p:nvPr/>
        </p:nvSpPr>
        <p:spPr bwMode="auto">
          <a:xfrm>
            <a:off x="4906963" y="4883150"/>
            <a:ext cx="3960812" cy="1079500"/>
          </a:xfrm>
          <a:prstGeom prst="rect">
            <a:avLst/>
          </a:prstGeom>
          <a:solidFill>
            <a:srgbClr val="A42020"/>
          </a:solidFill>
          <a:ln w="9525">
            <a:solidFill>
              <a:schemeClr val="tx1"/>
            </a:solidFill>
            <a:miter lim="800000"/>
            <a:headEnd/>
            <a:tailEnd/>
          </a:ln>
        </p:spPr>
        <p:txBody>
          <a:bodyPr wrap="none" anchor="ctr"/>
          <a:lstStyle/>
          <a:p>
            <a:r>
              <a:rPr lang="el-GR" altLang="el-GR"/>
              <a:t>ΠΑΡΑΔΟΣΗ ΚΑΙ</a:t>
            </a:r>
          </a:p>
          <a:p>
            <a:r>
              <a:rPr lang="el-GR" altLang="el-GR"/>
              <a:t>ΠΑΡΟΥΣΙΑΣΗ ΕΡΓΑΣΙΑΣ</a:t>
            </a:r>
          </a:p>
        </p:txBody>
      </p:sp>
      <p:pic>
        <p:nvPicPr>
          <p:cNvPr id="10251" name="Picture 2"/>
          <p:cNvPicPr>
            <a:picLocks noChangeAspect="1" noChangeArrowheads="1"/>
          </p:cNvPicPr>
          <p:nvPr/>
        </p:nvPicPr>
        <p:blipFill>
          <a:blip r:embed="rId2" cstate="email"/>
          <a:srcRect/>
          <a:stretch>
            <a:fillRect/>
          </a:stretch>
        </p:blipFill>
        <p:spPr bwMode="auto">
          <a:xfrm>
            <a:off x="2159000" y="2411413"/>
            <a:ext cx="255588" cy="657225"/>
          </a:xfrm>
          <a:prstGeom prst="rect">
            <a:avLst/>
          </a:prstGeom>
          <a:noFill/>
          <a:ln w="9525">
            <a:noFill/>
            <a:miter lim="800000"/>
            <a:headEnd/>
            <a:tailEnd/>
          </a:ln>
        </p:spPr>
      </p:pic>
      <p:pic>
        <p:nvPicPr>
          <p:cNvPr id="10252" name="Picture 3"/>
          <p:cNvPicPr>
            <a:picLocks noChangeAspect="1" noChangeArrowheads="1"/>
          </p:cNvPicPr>
          <p:nvPr/>
        </p:nvPicPr>
        <p:blipFill>
          <a:blip r:embed="rId2" cstate="email"/>
          <a:srcRect/>
          <a:stretch>
            <a:fillRect/>
          </a:stretch>
        </p:blipFill>
        <p:spPr bwMode="auto">
          <a:xfrm>
            <a:off x="2160588" y="4297363"/>
            <a:ext cx="255587" cy="715962"/>
          </a:xfrm>
          <a:prstGeom prst="rect">
            <a:avLst/>
          </a:prstGeom>
          <a:noFill/>
          <a:ln w="9525">
            <a:noFill/>
            <a:miter lim="800000"/>
            <a:headEnd/>
            <a:tailEnd/>
          </a:ln>
        </p:spPr>
      </p:pic>
      <p:pic>
        <p:nvPicPr>
          <p:cNvPr id="10253" name="Picture 4"/>
          <p:cNvPicPr>
            <a:picLocks noChangeAspect="1" noChangeArrowheads="1"/>
          </p:cNvPicPr>
          <p:nvPr/>
        </p:nvPicPr>
        <p:blipFill>
          <a:blip r:embed="rId2" cstate="email"/>
          <a:srcRect/>
          <a:stretch>
            <a:fillRect/>
          </a:stretch>
        </p:blipFill>
        <p:spPr bwMode="auto">
          <a:xfrm>
            <a:off x="6759575" y="2411413"/>
            <a:ext cx="255588" cy="657225"/>
          </a:xfrm>
          <a:prstGeom prst="rect">
            <a:avLst/>
          </a:prstGeom>
          <a:noFill/>
          <a:ln w="9525">
            <a:noFill/>
            <a:miter lim="800000"/>
            <a:headEnd/>
            <a:tailEnd/>
          </a:ln>
        </p:spPr>
      </p:pic>
      <p:pic>
        <p:nvPicPr>
          <p:cNvPr id="10254" name="Picture 5"/>
          <p:cNvPicPr>
            <a:picLocks noChangeAspect="1" noChangeArrowheads="1"/>
          </p:cNvPicPr>
          <p:nvPr/>
        </p:nvPicPr>
        <p:blipFill>
          <a:blip r:embed="rId2" cstate="email"/>
          <a:srcRect/>
          <a:stretch>
            <a:fillRect/>
          </a:stretch>
        </p:blipFill>
        <p:spPr bwMode="auto">
          <a:xfrm>
            <a:off x="6907213" y="4378325"/>
            <a:ext cx="255587" cy="6508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3713" y="476250"/>
            <a:ext cx="5903912" cy="649288"/>
          </a:xfrm>
        </p:spPr>
        <p:txBody>
          <a:bodyPr>
            <a:normAutofit fontScale="90000"/>
          </a:bodyPr>
          <a:lstStyle/>
          <a:p>
            <a:pPr algn="ctr" eaLnBrk="1" fontAlgn="auto" hangingPunct="1">
              <a:spcAft>
                <a:spcPts val="0"/>
              </a:spcAft>
              <a:defRPr/>
            </a:pPr>
            <a:r>
              <a:rPr lang="el-GR" dirty="0" smtClean="0"/>
              <a:t>Σχεδιασμός Πειράματος</a:t>
            </a:r>
            <a:endParaRPr lang="el-GR" dirty="0"/>
          </a:p>
        </p:txBody>
      </p:sp>
      <p:sp>
        <p:nvSpPr>
          <p:cNvPr id="3" name="Θέση περιεχομένου 2"/>
          <p:cNvSpPr>
            <a:spLocks noGrp="1"/>
          </p:cNvSpPr>
          <p:nvPr>
            <p:ph idx="1"/>
          </p:nvPr>
        </p:nvSpPr>
        <p:spPr>
          <a:xfrm>
            <a:off x="684213" y="1700213"/>
            <a:ext cx="7488237" cy="4032250"/>
          </a:xfrm>
        </p:spPr>
        <p:txBody>
          <a:bodyPr>
            <a:normAutofit fontScale="92500" lnSpcReduction="10000"/>
          </a:bodyPr>
          <a:lstStyle/>
          <a:p>
            <a:pPr marL="420624" indent="-384048" eaLnBrk="1" fontAlgn="auto" hangingPunct="1">
              <a:spcAft>
                <a:spcPts val="0"/>
              </a:spcAft>
              <a:buFont typeface="Wingdings 2"/>
              <a:buChar char=""/>
              <a:defRPr/>
            </a:pPr>
            <a:r>
              <a:rPr lang="en-US" altLang="el-GR" sz="2000" b="1" dirty="0" smtClean="0">
                <a:latin typeface="Times New Roman" panose="02020603050405020304" pitchFamily="18" charset="0"/>
                <a:cs typeface="Times New Roman" panose="02020603050405020304" pitchFamily="18" charset="0"/>
              </a:rPr>
              <a:t> </a:t>
            </a:r>
            <a:r>
              <a:rPr lang="el-GR" altLang="el-GR" sz="2000" b="1" dirty="0" smtClean="0">
                <a:latin typeface="Times New Roman" panose="02020603050405020304" pitchFamily="18" charset="0"/>
                <a:cs typeface="Times New Roman" panose="02020603050405020304" pitchFamily="18" charset="0"/>
              </a:rPr>
              <a:t>Θα </a:t>
            </a:r>
            <a:r>
              <a:rPr lang="el-GR" altLang="el-GR" sz="2000" b="1" dirty="0">
                <a:latin typeface="Times New Roman" panose="02020603050405020304" pitchFamily="18" charset="0"/>
                <a:cs typeface="Times New Roman" panose="02020603050405020304" pitchFamily="18" charset="0"/>
              </a:rPr>
              <a:t>χρησιμοποιήσουμε 5 διαφορετικές κόλλες:(</a:t>
            </a:r>
            <a:r>
              <a:rPr lang="en-US" altLang="el-GR" sz="2000" b="1" dirty="0">
                <a:latin typeface="Times New Roman" panose="02020603050405020304" pitchFamily="18" charset="0"/>
                <a:cs typeface="Times New Roman" panose="02020603050405020304" pitchFamily="18" charset="0"/>
              </a:rPr>
              <a:t>Stick, Logo,UHU,</a:t>
            </a:r>
            <a:r>
              <a:rPr lang="el-GR" altLang="el-GR" sz="2000" b="1" dirty="0">
                <a:latin typeface="Times New Roman" panose="02020603050405020304" pitchFamily="18" charset="0"/>
                <a:cs typeface="Times New Roman" panose="02020603050405020304" pitchFamily="18" charset="0"/>
              </a:rPr>
              <a:t>σιλικόνη και βενζινόκολλα) και 5 υλικά για συγκόλληση</a:t>
            </a:r>
            <a:r>
              <a:rPr lang="el-GR" altLang="el-GR" sz="2000" b="1" dirty="0">
                <a:latin typeface="Times New Roman" panose="02020603050405020304" pitchFamily="18" charset="0"/>
                <a:cs typeface="Times New Roman" panose="02020603050405020304" pitchFamily="18" charset="0"/>
                <a:sym typeface="Wingdings" pitchFamily="2" charset="2"/>
              </a:rPr>
              <a:t>:( πλαστικό, ξύλο, δέρμα, γυαλί και αλουμίνιο). Χρησιμοποιούμε επίσης </a:t>
            </a:r>
            <a:r>
              <a:rPr lang="el-GR" altLang="el-GR" sz="2000" b="1" dirty="0" smtClean="0">
                <a:latin typeface="Times New Roman" panose="02020603050405020304" pitchFamily="18" charset="0"/>
                <a:cs typeface="Times New Roman" panose="02020603050405020304" pitchFamily="18" charset="0"/>
                <a:sym typeface="Wingdings" pitchFamily="2" charset="2"/>
              </a:rPr>
              <a:t>ένα καντάρι και </a:t>
            </a:r>
            <a:r>
              <a:rPr lang="el-GR" altLang="el-GR" sz="2000" b="1" dirty="0">
                <a:latin typeface="Times New Roman" panose="02020603050405020304" pitchFamily="18" charset="0"/>
                <a:cs typeface="Times New Roman" panose="02020603050405020304" pitchFamily="18" charset="0"/>
                <a:sym typeface="Wingdings" pitchFamily="2" charset="2"/>
              </a:rPr>
              <a:t>μία μέγγενη.</a:t>
            </a:r>
            <a:r>
              <a:rPr lang="el-GR" altLang="el-GR" sz="2000" dirty="0">
                <a:latin typeface="Times New Roman" panose="02020603050405020304" pitchFamily="18" charset="0"/>
                <a:cs typeface="Times New Roman" panose="02020603050405020304" pitchFamily="18" charset="0"/>
                <a:sym typeface="Wingdings" pitchFamily="2" charset="2"/>
              </a:rPr>
              <a:t>   </a:t>
            </a:r>
            <a:endParaRPr lang="en-US" altLang="el-GR" sz="2000" dirty="0" smtClean="0">
              <a:latin typeface="Times New Roman" panose="02020603050405020304" pitchFamily="18" charset="0"/>
              <a:cs typeface="Times New Roman" panose="02020603050405020304" pitchFamily="18" charset="0"/>
              <a:sym typeface="Wingdings" pitchFamily="2" charset="2"/>
            </a:endParaRPr>
          </a:p>
          <a:p>
            <a:pPr marL="420624" indent="-384048" eaLnBrk="1" fontAlgn="auto" hangingPunct="1">
              <a:spcAft>
                <a:spcPts val="0"/>
              </a:spcAft>
              <a:buFont typeface="Wingdings 2"/>
              <a:buNone/>
              <a:defRPr/>
            </a:pPr>
            <a:r>
              <a:rPr lang="el-GR" altLang="el-GR" sz="2000" dirty="0" smtClean="0">
                <a:latin typeface="Times New Roman" panose="02020603050405020304" pitchFamily="18" charset="0"/>
                <a:cs typeface="Times New Roman" panose="02020603050405020304" pitchFamily="18" charset="0"/>
                <a:sym typeface="Wingdings" pitchFamily="2" charset="2"/>
              </a:rPr>
              <a:t>       </a:t>
            </a:r>
            <a:endParaRPr lang="el-GR" altLang="el-GR" sz="2000" dirty="0">
              <a:latin typeface="Times New Roman" panose="02020603050405020304" pitchFamily="18" charset="0"/>
              <a:cs typeface="Times New Roman" panose="02020603050405020304" pitchFamily="18" charset="0"/>
              <a:sym typeface="Wingdings" pitchFamily="2" charset="2"/>
            </a:endParaRPr>
          </a:p>
          <a:p>
            <a:pPr marL="420624" indent="-384048" eaLnBrk="1" fontAlgn="auto" hangingPunct="1">
              <a:spcAft>
                <a:spcPts val="0"/>
              </a:spcAft>
              <a:buFont typeface="Wingdings 2"/>
              <a:buChar char=""/>
              <a:defRPr/>
            </a:pPr>
            <a:r>
              <a:rPr lang="el-GR" altLang="el-GR" sz="2000" dirty="0" smtClean="0">
                <a:latin typeface="Times New Roman" panose="02020603050405020304" pitchFamily="18" charset="0"/>
                <a:cs typeface="Times New Roman" panose="02020603050405020304" pitchFamily="18" charset="0"/>
                <a:sym typeface="Wingdings" pitchFamily="2" charset="2"/>
              </a:rPr>
              <a:t> </a:t>
            </a:r>
            <a:r>
              <a:rPr lang="el-GR" altLang="el-GR" sz="2000" dirty="0">
                <a:latin typeface="Times New Roman" panose="02020603050405020304" pitchFamily="18" charset="0"/>
                <a:cs typeface="Times New Roman" panose="02020603050405020304" pitchFamily="18" charset="0"/>
                <a:sym typeface="Wingdings" pitchFamily="2" charset="2"/>
              </a:rPr>
              <a:t>Τ</a:t>
            </a:r>
            <a:r>
              <a:rPr lang="el-GR" altLang="el-GR" sz="2000" b="1" dirty="0">
                <a:latin typeface="Times New Roman" panose="02020603050405020304" pitchFamily="18" charset="0"/>
                <a:cs typeface="Times New Roman" panose="02020603050405020304" pitchFamily="18" charset="0"/>
                <a:sym typeface="Wingdings" pitchFamily="2" charset="2"/>
              </a:rPr>
              <a:t>ο πείραμα είναι το εξής:Το κάθε υλικό βρίσκεται κολλημένο πάνω σε μία ράβδο.Για κάθε </a:t>
            </a:r>
            <a:r>
              <a:rPr lang="el-GR" altLang="el-GR" sz="2000" b="1" dirty="0" smtClean="0">
                <a:latin typeface="Times New Roman" panose="02020603050405020304" pitchFamily="18" charset="0"/>
                <a:cs typeface="Times New Roman" panose="02020603050405020304" pitchFamily="18" charset="0"/>
              </a:rPr>
              <a:t>υλικό </a:t>
            </a:r>
            <a:r>
              <a:rPr lang="el-GR" altLang="el-GR" sz="2000" b="1" dirty="0">
                <a:latin typeface="Times New Roman" panose="02020603050405020304" pitchFamily="18" charset="0"/>
                <a:cs typeface="Times New Roman" panose="02020603050405020304" pitchFamily="18" charset="0"/>
              </a:rPr>
              <a:t>έχουμε ένα ζευγάρι(ράβδους) το οποίο το κολλάμε με την κάθε είδους </a:t>
            </a:r>
            <a:r>
              <a:rPr lang="el-GR" altLang="el-GR" sz="2000" b="1" dirty="0" smtClean="0">
                <a:latin typeface="Times New Roman" panose="02020603050405020304" pitchFamily="18" charset="0"/>
                <a:cs typeface="Times New Roman" panose="02020603050405020304" pitchFamily="18" charset="0"/>
              </a:rPr>
              <a:t>κόλλα.Π.χ</a:t>
            </a:r>
            <a:r>
              <a:rPr lang="el-GR" altLang="el-GR" sz="2000" b="1" dirty="0">
                <a:latin typeface="Times New Roman" panose="02020603050405020304" pitchFamily="18" charset="0"/>
                <a:cs typeface="Times New Roman" panose="02020603050405020304" pitchFamily="18" charset="0"/>
              </a:rPr>
              <a:t>. 2 κομμάτια γυαλιού είναι πάνω σε 2 ράβδους και κολλιούνται μεταξύ τους</a:t>
            </a:r>
            <a:r>
              <a:rPr lang="el-GR" altLang="el-GR" sz="2000" b="1" dirty="0" smtClean="0">
                <a:latin typeface="Times New Roman" panose="02020603050405020304" pitchFamily="18" charset="0"/>
                <a:cs typeface="Times New Roman" panose="02020603050405020304" pitchFamily="18" charset="0"/>
              </a:rPr>
              <a:t>. Κατόπιν </a:t>
            </a:r>
            <a:r>
              <a:rPr lang="el-GR" altLang="el-GR" sz="2000" b="1" dirty="0">
                <a:latin typeface="Times New Roman" panose="02020603050405020304" pitchFamily="18" charset="0"/>
                <a:cs typeface="Times New Roman" panose="02020603050405020304" pitchFamily="18" charset="0"/>
              </a:rPr>
              <a:t>το τοποθετούμε στην μέγγενη  και με το καντάρι το τραβάμε μέχρι να ξεκολλήσει.Έτσι παίρνουμε τη μια μέτρηση αντοχής για το ένα είδος κόλλας.Επαναλαμβάνουμε το ίδιο και με τις άλλες κόλλες.Όταν τελειώσουμε κάνουμε το ίδιο και με τα άλλα </a:t>
            </a:r>
            <a:r>
              <a:rPr lang="el-GR" altLang="el-GR" sz="2000" b="1" dirty="0" smtClean="0">
                <a:latin typeface="Times New Roman" panose="02020603050405020304" pitchFamily="18" charset="0"/>
                <a:cs typeface="Times New Roman" panose="02020603050405020304" pitchFamily="18" charset="0"/>
              </a:rPr>
              <a:t>υλικά .</a:t>
            </a:r>
            <a:endParaRPr lang="el-GR" dirty="0"/>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p:txBody>
          <a:bodyPr/>
          <a:lstStyle/>
          <a:p>
            <a:pPr algn="ctr" eaLnBrk="1" hangingPunct="1"/>
            <a:r>
              <a:rPr lang="el-GR" smtClean="0">
                <a:cs typeface="Times New Roman" charset="0"/>
              </a:rPr>
              <a:t>Διαδικασία</a:t>
            </a:r>
          </a:p>
        </p:txBody>
      </p:sp>
      <p:pic>
        <p:nvPicPr>
          <p:cNvPr id="12291" name="Picture 2"/>
          <p:cNvPicPr>
            <a:picLocks noGrp="1" noChangeAspect="1" noChangeArrowheads="1"/>
          </p:cNvPicPr>
          <p:nvPr>
            <p:ph idx="1"/>
          </p:nvPr>
        </p:nvPicPr>
        <p:blipFill>
          <a:blip r:embed="rId2" cstate="email"/>
          <a:srcRect/>
          <a:stretch>
            <a:fillRect/>
          </a:stretch>
        </p:blipFill>
        <p:spPr>
          <a:xfrm>
            <a:off x="1584325" y="1916113"/>
            <a:ext cx="5975350" cy="4073525"/>
          </a:xfrm>
          <a:noFill/>
        </p:spPr>
      </p:pic>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eaLnBrk="1" fontAlgn="auto" hangingPunct="1">
              <a:spcAft>
                <a:spcPts val="0"/>
              </a:spcAft>
              <a:defRPr/>
            </a:pPr>
            <a:r>
              <a:rPr lang="el-GR" dirty="0" smtClean="0"/>
              <a:t>ΑΠΟΤΕΛΕΣΜΑΤΑ ΚΑΙ ΣΥΜΠΕΡΑΣΜΑΤΑ</a:t>
            </a:r>
            <a:endParaRPr lang="el-GR" dirty="0"/>
          </a:p>
        </p:txBody>
      </p:sp>
      <p:pic>
        <p:nvPicPr>
          <p:cNvPr id="14338" name="Picture 2"/>
          <p:cNvPicPr>
            <a:picLocks noGrp="1" noChangeAspect="1" noChangeArrowheads="1"/>
          </p:cNvPicPr>
          <p:nvPr>
            <p:ph idx="1"/>
          </p:nvPr>
        </p:nvPicPr>
        <p:blipFill>
          <a:blip r:embed="rId2" cstate="email"/>
          <a:stretch>
            <a:fillRect/>
          </a:stretch>
        </p:blipFill>
        <p:spPr>
          <a:xfrm>
            <a:off x="395288" y="1916113"/>
            <a:ext cx="7467600" cy="3797300"/>
          </a:xfrm>
        </p:spPr>
        <p:style>
          <a:lnRef idx="0">
            <a:scrgbClr r="0" g="0" b="0"/>
          </a:lnRef>
          <a:fillRef idx="1001">
            <a:schemeClr val="lt2"/>
          </a:fillRef>
          <a:effectRef idx="0">
            <a:scrgbClr r="0" g="0" b="0"/>
          </a:effectRef>
          <a:fontRef idx="major"/>
        </p:style>
      </p:pic>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email"/>
          <a:srcRect/>
          <a:stretch>
            <a:fillRect/>
          </a:stretch>
        </p:blipFill>
        <p:spPr>
          <a:xfrm>
            <a:off x="684213" y="549275"/>
            <a:ext cx="7920037" cy="5940425"/>
          </a:xfrm>
          <a:solidFill>
            <a:schemeClr val="tx1">
              <a:lumMod val="95000"/>
            </a:schemeClr>
          </a:solidFill>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p:nvPr>
        </p:nvSpPr>
        <p:spPr>
          <a:xfrm>
            <a:off x="539750" y="476250"/>
            <a:ext cx="7467600" cy="1143000"/>
          </a:xfrm>
        </p:spPr>
        <p:txBody>
          <a:bodyPr/>
          <a:lstStyle/>
          <a:p>
            <a:pPr eaLnBrk="1" hangingPunct="1"/>
            <a:r>
              <a:rPr lang="el-GR" smtClean="0">
                <a:cs typeface="Times New Roman" charset="0"/>
              </a:rPr>
              <a:t>Παράμετροι</a:t>
            </a:r>
            <a:r>
              <a:rPr lang="el-GR" smtClean="0">
                <a:latin typeface="Times New Roman" charset="0"/>
                <a:cs typeface="Times New Roman" charset="0"/>
              </a:rPr>
              <a:t> Εργασίας</a:t>
            </a:r>
          </a:p>
        </p:txBody>
      </p:sp>
      <p:pic>
        <p:nvPicPr>
          <p:cNvPr id="15363" name="Picture 2"/>
          <p:cNvPicPr>
            <a:picLocks noGrp="1" noChangeAspect="1" noChangeArrowheads="1"/>
          </p:cNvPicPr>
          <p:nvPr>
            <p:ph idx="1"/>
          </p:nvPr>
        </p:nvPicPr>
        <p:blipFill>
          <a:blip r:embed="rId2" cstate="email"/>
          <a:srcRect/>
          <a:stretch>
            <a:fillRect/>
          </a:stretch>
        </p:blipFill>
        <p:spPr>
          <a:xfrm>
            <a:off x="539750" y="2492375"/>
            <a:ext cx="7467600" cy="2855913"/>
          </a:xfrm>
          <a:noFill/>
        </p:spPr>
      </p:pic>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Τεχνικό">
  <a:themeElements>
    <a:clrScheme name="Στοιχειώδες">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309</TotalTime>
  <Words>236</Words>
  <Application>Microsoft Office PowerPoint</Application>
  <PresentationFormat>Προβολή στην οθόνη (4:3)</PresentationFormat>
  <Paragraphs>24</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Franklin Gothic Book</vt:lpstr>
      <vt:lpstr>Times New Roman</vt:lpstr>
      <vt:lpstr>Wingdings</vt:lpstr>
      <vt:lpstr>Wingdings 2</vt:lpstr>
      <vt:lpstr>Τεχνικό</vt:lpstr>
      <vt:lpstr>ΑΝΤΟΧΗ ΚΟΛΛΗΜΕΝΩΝ ΥΛΙΚΩΝ ΜΕ ΔΙΑΦΟΡΕΤΙΚΕΣ ΚΟΛΛΕΣ</vt:lpstr>
      <vt:lpstr>Εισαγωγή </vt:lpstr>
      <vt:lpstr>Σκοπός της Έρευνας </vt:lpstr>
      <vt:lpstr>Περιγραφή της Εργασίας</vt:lpstr>
      <vt:lpstr>Σχεδιασμός Πειράματος</vt:lpstr>
      <vt:lpstr>Διαδικασία</vt:lpstr>
      <vt:lpstr>ΑΠΟΤΕΛΕΣΜΑΤΑ ΚΑΙ ΣΥΜΠΕΡΑΣΜΑΤΑ</vt:lpstr>
      <vt:lpstr>Παρουσίαση του PowerPoint</vt:lpstr>
      <vt:lpstr>Παράμετροι Εργασίας</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ΑΝΤΟΧΗ ΚΟΛΛΗΜΕΝΩΝ ΥΛΙΚΩΝ ΜΕ ΔΙΑΦΟΡΕΤΙΚΕΣ ΚΟΛΛΕΣ</dc:title>
  <dc:creator>*</dc:creator>
  <cp:lastModifiedBy>Λογαριασμός Microsoft</cp:lastModifiedBy>
  <cp:revision>23</cp:revision>
  <dcterms:created xsi:type="dcterms:W3CDTF">2006-03-04T03:31:53Z</dcterms:created>
  <dcterms:modified xsi:type="dcterms:W3CDTF">2022-03-02T21:54:57Z</dcterms:modified>
</cp:coreProperties>
</file>