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19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709F5-8711-4051-B05A-CC37D1759717}" type="datetimeFigureOut">
              <a:rPr lang="el-GR" smtClean="0"/>
              <a:pPr/>
              <a:t>25/03/2014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94CCF-96F8-47A9-9C5A-E1F3C620069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FF5616-B829-4C0C-9F32-37A039E7D621}" type="datetimeFigureOut">
              <a:rPr lang="el-GR" smtClean="0"/>
              <a:pPr/>
              <a:t>25/03/2014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094C0CE-DEC7-441A-9C4C-4EE35077F4A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5616-B829-4C0C-9F32-37A039E7D621}" type="datetimeFigureOut">
              <a:rPr lang="el-GR" smtClean="0"/>
              <a:pPr/>
              <a:t>25/03/2014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C0CE-DEC7-441A-9C4C-4EE35077F4A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5616-B829-4C0C-9F32-37A039E7D621}" type="datetimeFigureOut">
              <a:rPr lang="el-GR" smtClean="0"/>
              <a:pPr/>
              <a:t>25/03/2014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C0CE-DEC7-441A-9C4C-4EE35077F4A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FF5616-B829-4C0C-9F32-37A039E7D621}" type="datetimeFigureOut">
              <a:rPr lang="el-GR" smtClean="0"/>
              <a:pPr/>
              <a:t>25/03/2014</a:t>
            </a:fld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94C0CE-DEC7-441A-9C4C-4EE35077F4A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FF5616-B829-4C0C-9F32-37A039E7D621}" type="datetimeFigureOut">
              <a:rPr lang="el-GR" smtClean="0"/>
              <a:pPr/>
              <a:t>25/03/2014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094C0CE-DEC7-441A-9C4C-4EE35077F4A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5616-B829-4C0C-9F32-37A039E7D621}" type="datetimeFigureOut">
              <a:rPr lang="el-GR" smtClean="0"/>
              <a:pPr/>
              <a:t>25/03/2014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C0CE-DEC7-441A-9C4C-4EE35077F4A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5616-B829-4C0C-9F32-37A039E7D621}" type="datetimeFigureOut">
              <a:rPr lang="el-GR" smtClean="0"/>
              <a:pPr/>
              <a:t>25/03/2014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C0CE-DEC7-441A-9C4C-4EE35077F4A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FF5616-B829-4C0C-9F32-37A039E7D621}" type="datetimeFigureOut">
              <a:rPr lang="el-GR" smtClean="0"/>
              <a:pPr/>
              <a:t>25/03/2014</a:t>
            </a:fld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94C0CE-DEC7-441A-9C4C-4EE35077F4A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5616-B829-4C0C-9F32-37A039E7D621}" type="datetimeFigureOut">
              <a:rPr lang="el-GR" smtClean="0"/>
              <a:pPr/>
              <a:t>25/03/2014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C0CE-DEC7-441A-9C4C-4EE35077F4A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FF5616-B829-4C0C-9F32-37A039E7D621}" type="datetimeFigureOut">
              <a:rPr lang="el-GR" smtClean="0"/>
              <a:pPr/>
              <a:t>25/03/2014</a:t>
            </a:fld>
            <a:endParaRPr lang="el-GR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94C0CE-DEC7-441A-9C4C-4EE35077F4A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FF5616-B829-4C0C-9F32-37A039E7D621}" type="datetimeFigureOut">
              <a:rPr lang="el-GR" smtClean="0"/>
              <a:pPr/>
              <a:t>25/03/2014</a:t>
            </a:fld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94C0CE-DEC7-441A-9C4C-4EE35077F4A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FF5616-B829-4C0C-9F32-37A039E7D621}" type="datetimeFigureOut">
              <a:rPr lang="el-GR" smtClean="0"/>
              <a:pPr/>
              <a:t>25/03/2014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94C0CE-DEC7-441A-9C4C-4EE35077F4A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gr/url?sa=i&amp;rct=j&amp;q=&amp;esrc=s&amp;source=images&amp;cd=&amp;cad=rja&amp;docid=a-ssIJWPGA_LSM&amp;tbnid=iUerxAXkURx3eM:&amp;ved=0CAUQjRw&amp;url=http://www.dimoi-news.gr/old_articles.php?id=typos_ygeia&amp;l=196&amp;e=732&amp;p=14&amp;ei=CT36UujlGIeM0AX39YCADg&amp;bvm=bv.61190604,d.d2k&amp;psig=AFQjCNFATSdkYjLbaVPdU6N7UKI-4bd9rw&amp;ust=1392217695961280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www.google.gr/url?sa=i&amp;rct=j&amp;q=&amp;esrc=s&amp;source=images&amp;cd=&amp;cad=rja&amp;docid=a-ssIJWPGA_LSM&amp;tbnid=iUerxAXkURx3eM:&amp;ved=0CAUQjRw&amp;url=http://analipsikiriou.blogspot.com/&amp;ei=vj36Uub2F8KL0AXpjIDgCA&amp;bvm=bv.61190604,d.d2k&amp;psig=AFQjCNFATSdkYjLbaVPdU6N7UKI-4bd9rw&amp;ust=13922176959612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gr/url?sa=i&amp;rct=j&amp;q=&amp;esrc=s&amp;source=images&amp;cd=&amp;cad=rja&amp;docid=a-ssIJWPGA_LSM&amp;tbnid=iUerxAXkURx3eM:&amp;ved=0CAUQjRw&amp;url=http://christmas.in2life.gr/everyday/modernlife/article/212032/kante-filoys-gia-na-valete-myalo.html&amp;ei=Bj76UsiNK-Oy0QWMgYHADA&amp;bvm=bv.61190604,d.d2k&amp;psig=AFQjCNFATSdkYjLbaVPdU6N7UKI-4bd9rw&amp;ust=1392217695961280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www.google.gr/url?sa=i&amp;rct=j&amp;q=&amp;esrc=s&amp;source=images&amp;cd=&amp;cad=rja&amp;docid=4WRXECp5UzTOOM&amp;tbnid=XJ-b3sV_ItEh7M:&amp;ved=0CAUQjRw&amp;url=http://www.athensmagazine.gr/portal/bestofathens/articles/51400&amp;ei=MT76UpisEoWR0AX8vYCoAg&amp;bvm=bv.61190604,d.d2k&amp;psig=AFQjCNFATSdkYjLbaVPdU6N7UKI-4bd9rw&amp;ust=1392217695961280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gr/url?sa=i&amp;rct=j&amp;q=&amp;esrc=s&amp;source=images&amp;cd=&amp;cad=rja&amp;docid=62TL9NKSRYa2hM&amp;tbnid=lYK6LUL5k23_OM:&amp;ved=0CAUQjRw&amp;url=http://dreamkindergarten.blogspot.com/2012_11_01_archive.html&amp;ei=2oH6Uv-gOMeG0AWBn4GoAg&amp;bvm=bv.61190604,d.d2k&amp;psig=AFQjCNEjWKeOZ5hRWeKVHqPYPdTMoQI60A&amp;ust=139223498741538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gr/url?sa=i&amp;rct=j&amp;q=&amp;esrc=s&amp;source=images&amp;cd=&amp;cad=rja&amp;docid=ozL-bodzNIrvpM&amp;tbnid=-CpfZjZ7FESEcM:&amp;ved=0CAUQjRw&amp;url=http://eikonesmepoiisi.blogspot.com/2014_01_01_archive.html&amp;ei=r4f6Uqz8FMa50QXi8oHYCQ&amp;bvm=bv.61190604,d.d2k&amp;psig=AFQjCNGszmqylCtwNoixxi1iZXIl-Hn9_g&amp;ust=1392236809886195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gr/url?sa=i&amp;rct=j&amp;q=&amp;esrc=s&amp;source=images&amp;cd=&amp;cad=rja&amp;docid=ZQNBTGOrHz1Z2M&amp;tbnid=rQhRny70d9ektM:&amp;ved=0CAUQjRw&amp;url=http://www.funday.gr/smile/filia-ine&amp;ei=wo33UuuPAujt0gWjuoCgAQ&amp;bvm=bv.60983673,d.Yms&amp;psig=AFQjCNHye39q_-Rt4k_rqFXiZwI5dxnQww&amp;ust=1392041599256194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gr/url?sa=i&amp;rct=j&amp;q=&amp;esrc=s&amp;source=images&amp;cd=&amp;cad=rja&amp;docid=W18tQ-AfY0D0QM&amp;tbnid=JB_CbeyGdwd88M:&amp;ved=0CAUQjRw&amp;url=http://anonimi.blogspot.com/2009/04/blog-post_15.html&amp;ei=1Y_3UvHiBKWb0QXLu4CgDQ&amp;bvm=bv.60983673,d.Yms&amp;psig=AFQjCNG5QfUDD9y7XsgQCtbmOwPb-7GhoQ&amp;ust=139204229159096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gr/url?sa=i&amp;rct=j&amp;q=&amp;esrc=s&amp;source=images&amp;cd=&amp;cad=rja&amp;docid=MZuhdRr7t-s8_M&amp;tbnid=24vaUBRvvx2rqM:&amp;ved=0CAUQjRw&amp;url=http://www.tovima.gr/science/psychology-sociology/article/?aid=494138&amp;ei=65D3Up-qK4Ob0AXVyYHgBQ&amp;bvm=bv.60983673,d.Yms&amp;psig=AFQjCNFVoJ8U8MZuEw0ADdb9bGipbvs3PQ&amp;ust=1392042493859510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hyperlink" Target="http://www.google.gr/url?sa=i&amp;rct=j&amp;q=&amp;esrc=s&amp;source=images&amp;cd=&amp;cad=rja&amp;docid=KIaoJyIXLpiNLM&amp;tbnid=Zjh8dHY2KpxH5M:&amp;ved=0CAUQjRw&amp;url=http://www.filadelfia-xalkidona.gr/2013/03/%CE%BC%CE%B5%CE%B3%CE%AC%CE%BB%CE%BF%CF%82-%CE%BC%CF%8D%CE%B8%CE%BF%CF%82-%CE%B7-%CF%86%CE%B9%CE%BB%CE%AF%CE%B1-%CE%BC%CE%B5%CF%84%CE%B1%CE%BE%CF%8D-%CE%B1%CE%BD%CE%B4%CF%81%CF%8E%CE%BD-%CE%BA%CE%B1/&amp;ei=ZJH3UrKECIWi0QWPl4GQCg&amp;bvm=bv.60983673,d.Yms&amp;psig=AFQjCNFlQumJS_CQFgdPBDhgiY9VwJmOLw&amp;ust=139204266919597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gr/url?sa=i&amp;rct=j&amp;q=&amp;esrc=s&amp;source=images&amp;cd=&amp;cad=rja&amp;docid=mibmQ9Fkq8kHyM&amp;tbnid=dKy28zxXvRpCEM:&amp;ved=0CAUQjRw&amp;url=http://nefeloma.blogspot.com/2011/01/blog-post_15.html&amp;ei=45T3UvGPHsnTtAbwlYGIBA&amp;bvm=bv.60983673,d.Yms&amp;psig=AFQjCNE2-SEtFpjnyOZRuzH4dpkiVs4I6w&amp;ust=1392043572311507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gr/url?sa=i&amp;rct=j&amp;q=&amp;esrc=s&amp;source=images&amp;cd=&amp;cad=rja&amp;docid=nyys2lRfNC5ShM&amp;tbnid=vKEnLXBTCEnilM:&amp;ved=0CAUQjRw&amp;url=http://esxatosadam.blogspot.com/2013/07/blog-post_9914.html&amp;ei=G5b3UqG3GIiUtQaDqYGQCw&amp;bvm=bv.60983673,d.Yms&amp;psig=AFQjCNEKqVbT8WHgzZD5WwJFN2UGZafJnw&amp;ust=139204385522069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gr/url?sa=i&amp;rct=j&amp;q=&amp;esrc=s&amp;source=images&amp;cd=&amp;cad=rja&amp;docid=cOoPRfAIeFn2_M&amp;tbnid=FuZlmeKDjrMeTM:&amp;ved=0CAUQjRw&amp;url=http://www.soulme.gr/category-1-%CF%88%CF%85%CF%87%CE%BF%CE%BB%CE%BF%CE%B3%CE%B9%CE%B1/%CE%BC%CF%85%CF%83%CF%84%CE%B9%CE%BA%CE%AC-%CF%86%CE%B9%CE%BB%CE%AF%CE%B1%CF%82/&amp;ei=FTP6UvCsPI2U0QXLvYGYDg&amp;bvm=bv.61190604,d.d2k&amp;psig=AFQjCNGjYnF4NWwkZIn8dYFvxo4ZFk5o7w&amp;ust=139221514698000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gr/url?sa=i&amp;rct=j&amp;q=&amp;esrc=s&amp;source=images&amp;cd=&amp;cad=rja&amp;docid=54p3bhuna2bhJM&amp;tbnid=WqH4PIcL4rXGIM:&amp;ved=0CAUQjRw&amp;url=http://omertanewsgr.blogspot.com/2012/01/blog-post_2415.html&amp;ei=Wjj6Utm8BqLb0QWR7YDADg&amp;bvm=bv.61190604,d.d2k&amp;psig=AFQjCNGBmvBDHZDGKV7v5VmZPyO5Y1Mj2A&amp;ust=139221644561335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gr/url?sa=i&amp;rct=j&amp;q=&amp;esrc=s&amp;source=images&amp;cd=&amp;cad=rja&amp;docid=dBPsydU2tjD63M&amp;tbnid=zDaqpN-B3LNkoM:&amp;ved=0CAUQjRw&amp;url=http://www.jenny.gr/3-simadia-oti-den-einai-i-swsti-fili/&amp;ei=hDj6UvOZIaec0AWQ2IGIDg&amp;bvm=bv.61190604,d.d2k&amp;psig=AFQjCNGBmvBDHZDGKV7v5VmZPyO5Y1Mj2A&amp;ust=139221644561335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ΦΙΛΙΑ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Κάτι μοναδικό!!!</a:t>
            </a:r>
            <a:endParaRPr lang="el-GR" dirty="0"/>
          </a:p>
        </p:txBody>
      </p:sp>
      <p:pic>
        <p:nvPicPr>
          <p:cNvPr id="17410" name="Picture 2" descr="C:\Users\diamanto\AppData\Local\Microsoft\Windows\Temporary Internet Files\Content.IE5\Z4VD043J\MC900412462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1880" y="0"/>
            <a:ext cx="5461907" cy="427263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encrypted-tbn3.gstatic.com/images?q=tbn:ANd9GcTPg7JiD_rSFM06OYy8Jpz7hgf8E-QPckfdnlrZQi_a-QmLRKZ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3143244" y="0"/>
            <a:ext cx="12287244" cy="6858000"/>
          </a:xfrm>
          <a:prstGeom prst="rect">
            <a:avLst/>
          </a:prstGeom>
          <a:noFill/>
        </p:spPr>
      </p:pic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475656" y="1169368"/>
            <a:ext cx="4752528" cy="5688632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3D19D5"/>
                </a:solidFill>
              </a:rPr>
              <a:t>Μου είπανε πως η καρδιά</a:t>
            </a:r>
            <a:r>
              <a:rPr lang="en-US" sz="3200" dirty="0" smtClean="0">
                <a:solidFill>
                  <a:srgbClr val="3D19D5"/>
                </a:solidFill>
              </a:rPr>
              <a:t> </a:t>
            </a:r>
            <a:r>
              <a:rPr lang="el-GR" sz="3200" dirty="0" smtClean="0">
                <a:solidFill>
                  <a:srgbClr val="3D19D5"/>
                </a:solidFill>
              </a:rPr>
              <a:t>χτυπά για να μας δίνει αίμα</a:t>
            </a:r>
            <a:br>
              <a:rPr lang="el-GR" sz="3200" dirty="0" smtClean="0">
                <a:solidFill>
                  <a:srgbClr val="3D19D5"/>
                </a:solidFill>
              </a:rPr>
            </a:br>
            <a:r>
              <a:rPr lang="el-GR" sz="3200" dirty="0" smtClean="0">
                <a:solidFill>
                  <a:srgbClr val="3D19D5"/>
                </a:solidFill>
              </a:rPr>
              <a:t>μα εγώ την έχω να χτυπά για φίλους σαν και σένα!</a:t>
            </a:r>
            <a:endParaRPr lang="el-GR" sz="3200" dirty="0">
              <a:solidFill>
                <a:srgbClr val="3D19D5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4.bp.blogspot.com/_SohhOgYCwCc/TPyaB72mzPI/AAAAAAAAASU/CPvpScK3E9c/s1600/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2564904"/>
            <a:ext cx="6115050" cy="4076701"/>
          </a:xfrm>
          <a:prstGeom prst="rect">
            <a:avLst/>
          </a:prstGeom>
          <a:noFill/>
        </p:spPr>
      </p:pic>
      <p:pic>
        <p:nvPicPr>
          <p:cNvPr id="28678" name="Picture 6" descr="http://www.athensmagazine.gr/photos/articles/thumbs_large/83c291ce97ee5991ff9efcafea4551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5536" y="404664"/>
            <a:ext cx="4572000" cy="3095625"/>
          </a:xfrm>
          <a:prstGeom prst="rect">
            <a:avLst/>
          </a:prstGeom>
          <a:noFill/>
        </p:spPr>
      </p:pic>
      <p:pic>
        <p:nvPicPr>
          <p:cNvPr id="28676" name="Picture 4" descr="http://www.in2life.gr/dm_pictures/filoi_kai_mualo600_177895_25n02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915816" y="1700808"/>
            <a:ext cx="57150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pPr algn="just"/>
            <a:r>
              <a:rPr lang="el-GR" dirty="0" smtClean="0"/>
              <a:t>                                 </a:t>
            </a:r>
            <a:r>
              <a:rPr lang="el-GR" dirty="0" err="1" smtClean="0"/>
              <a:t>φιλοσ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1"/>
          </p:nvPr>
        </p:nvSpPr>
        <p:spPr>
          <a:xfrm>
            <a:off x="1835696" y="836712"/>
            <a:ext cx="4792960" cy="563724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l-GR" b="1" dirty="0" smtClean="0"/>
              <a:t>Φ-</a:t>
            </a:r>
            <a:r>
              <a:rPr lang="el-GR" dirty="0" smtClean="0"/>
              <a:t>ΙΛΙΑ</a:t>
            </a:r>
          </a:p>
          <a:p>
            <a:pPr>
              <a:lnSpc>
                <a:spcPct val="200000"/>
              </a:lnSpc>
            </a:pPr>
            <a:r>
              <a:rPr lang="el-GR" b="1" dirty="0" smtClean="0"/>
              <a:t> Ι-</a:t>
            </a:r>
            <a:r>
              <a:rPr lang="el-GR" dirty="0" smtClean="0"/>
              <a:t>ΣΟΤΗΤΑ</a:t>
            </a:r>
          </a:p>
          <a:p>
            <a:pPr>
              <a:lnSpc>
                <a:spcPct val="200000"/>
              </a:lnSpc>
            </a:pPr>
            <a:r>
              <a:rPr lang="el-GR" b="1" dirty="0" smtClean="0"/>
              <a:t>Λ-</a:t>
            </a:r>
            <a:r>
              <a:rPr lang="el-GR" dirty="0" smtClean="0"/>
              <a:t>ΑΤΡΕΙΑ </a:t>
            </a:r>
          </a:p>
          <a:p>
            <a:pPr>
              <a:lnSpc>
                <a:spcPct val="200000"/>
              </a:lnSpc>
            </a:pPr>
            <a:r>
              <a:rPr lang="el-GR" b="1" dirty="0" smtClean="0"/>
              <a:t>Ο-</a:t>
            </a:r>
            <a:r>
              <a:rPr lang="el-GR" dirty="0" smtClean="0"/>
              <a:t>ΜΑΔΑ</a:t>
            </a:r>
          </a:p>
          <a:p>
            <a:pPr>
              <a:lnSpc>
                <a:spcPct val="200000"/>
              </a:lnSpc>
            </a:pPr>
            <a:r>
              <a:rPr lang="el-GR" b="1" dirty="0" smtClean="0"/>
              <a:t>Σ-</a:t>
            </a:r>
            <a:r>
              <a:rPr lang="el-GR" dirty="0" smtClean="0"/>
              <a:t>ΥΝΕΡΓΑΣΙΑ</a:t>
            </a:r>
            <a:endParaRPr lang="el-GR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-zVlrPP-XOQ/ULIpvGULs0I/AAAAAAAAAQQ/rsS3LPJEsSA/s1600/%CE%9B%CE%99%CE%A3%CE%A4%CE%95%CE%A3+%CE%91%CE%9D%CE%91%CE%A6%CE%9F%CE%A1%CE%91%CE%A3+%CE%93%CE%99%CE%91+%CE%A4%CE%97+%CE%A6%CE%99%CE%9B%CE%99%CE%91_%CE%A3%CE%B5%CE%BB%CE%AF%CE%B4%CE%B1_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476672"/>
            <a:ext cx="7812360" cy="55267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3.bp.blogspot.com/-s2BtvdE89r8/UscNFFtvXgI/AAAAAAAAH4E/KatrfYzO_WM/s640/%CE%B1%CE%B3%CE%B1%CF%80%CE%B7%2B%CE%B1%CE%BA%CF%81%CE%BF%CF%83%CF%84%CE%B9%CF%87%CE%B9%CE%B4%CE%B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396552" y="0"/>
            <a:ext cx="11017224" cy="88022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 smtClean="0"/>
              <a:t>ΤΕΛΟΣ</a:t>
            </a:r>
            <a:endParaRPr lang="el-GR" sz="6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tx2"/>
                </a:solidFill>
              </a:rPr>
              <a:t>Μαθήτριες:                                           11-2-2014</a:t>
            </a:r>
            <a:endParaRPr lang="el-GR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l-GR" dirty="0" smtClean="0"/>
              <a:t>Βενετία Θεοδωροπούλου                      Β</a:t>
            </a:r>
            <a:r>
              <a:rPr lang="el-GR" sz="1600" dirty="0" smtClean="0"/>
              <a:t>1΄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Βασιλική Γιαννοπούλου</a:t>
            </a:r>
          </a:p>
          <a:p>
            <a:pPr>
              <a:buNone/>
            </a:pPr>
            <a:r>
              <a:rPr lang="el-GR" dirty="0" smtClean="0"/>
              <a:t>Θεοδώρα Δογαντζή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>
                <a:solidFill>
                  <a:schemeClr val="tx2"/>
                </a:solidFill>
              </a:rPr>
              <a:t>Υπεύθυνη τμήματος:</a:t>
            </a:r>
          </a:p>
          <a:p>
            <a:pPr>
              <a:buNone/>
            </a:pPr>
            <a:r>
              <a:rPr lang="el-GR" dirty="0" smtClean="0"/>
              <a:t>Σταυρούλα Μπορέτου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32240" y="548680"/>
            <a:ext cx="1524000" cy="4956048"/>
          </a:xfrm>
        </p:spPr>
        <p:txBody>
          <a:bodyPr>
            <a:noAutofit/>
          </a:bodyPr>
          <a:lstStyle/>
          <a:p>
            <a:pPr algn="ctr"/>
            <a:r>
              <a:rPr lang="el-GR" sz="2400" b="1" dirty="0" smtClean="0"/>
              <a:t>Φιλία</a:t>
            </a:r>
          </a:p>
          <a:p>
            <a:pPr algn="ctr"/>
            <a:r>
              <a:rPr lang="el-GR" sz="2400" dirty="0" smtClean="0"/>
              <a:t>Λένε πως η καρδιά χτυπά </a:t>
            </a:r>
            <a:br>
              <a:rPr lang="el-GR" sz="2400" dirty="0" smtClean="0"/>
            </a:br>
            <a:r>
              <a:rPr lang="el-GR" sz="2400" dirty="0" smtClean="0"/>
              <a:t>για να μας δίνει αίμα </a:t>
            </a:r>
            <a:br>
              <a:rPr lang="el-GR" sz="2400" dirty="0" smtClean="0"/>
            </a:br>
            <a:r>
              <a:rPr lang="el-GR" sz="2400" dirty="0" smtClean="0"/>
              <a:t>μα 'γω την έχω να χτυπά </a:t>
            </a:r>
            <a:br>
              <a:rPr lang="el-GR" sz="2400" dirty="0" smtClean="0"/>
            </a:br>
            <a:r>
              <a:rPr lang="el-GR" sz="2400" dirty="0" smtClean="0"/>
              <a:t>για φίλους σαν και σένα!</a:t>
            </a:r>
            <a:endParaRPr lang="el-GR" sz="2400" dirty="0"/>
          </a:p>
        </p:txBody>
      </p:sp>
      <p:pic>
        <p:nvPicPr>
          <p:cNvPr id="1026" name="Picture 2" descr="http://www.funday.gr/wp-content/uploads/2012/10/KimAndersonSisters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61722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l-GR" dirty="0" smtClean="0"/>
              <a:t>Αυτό είναι φιλία !!!!</a:t>
            </a:r>
            <a:endParaRPr lang="el-GR" dirty="0"/>
          </a:p>
        </p:txBody>
      </p:sp>
      <p:pic>
        <p:nvPicPr>
          <p:cNvPr id="17410" name="Picture 2" descr="http://4.bp.blogspot.com/_1j4uV1Gb4C0/SeW1qeADHyI/AAAAAAAAA5s/NNPcIIGqaww/s400/filia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882620"/>
            <a:ext cx="7560840" cy="59753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07678"/>
          </a:xfrm>
        </p:spPr>
        <p:txBody>
          <a:bodyPr/>
          <a:lstStyle/>
          <a:p>
            <a:pPr algn="ctr"/>
            <a:r>
              <a:rPr lang="el-GR" dirty="0" err="1" smtClean="0"/>
              <a:t>Φιλοσ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323528" y="1196752"/>
            <a:ext cx="3657600" cy="658368"/>
          </a:xfrm>
        </p:spPr>
        <p:txBody>
          <a:bodyPr/>
          <a:lstStyle/>
          <a:p>
            <a:r>
              <a:rPr lang="el-GR" dirty="0" smtClean="0"/>
              <a:t>ΧΩΡΙΣ ΑΥΤΌΝ ……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55976" y="1268760"/>
            <a:ext cx="3657600" cy="658368"/>
          </a:xfrm>
        </p:spPr>
        <p:txBody>
          <a:bodyPr/>
          <a:lstStyle/>
          <a:p>
            <a:r>
              <a:rPr lang="el-GR" dirty="0" smtClean="0"/>
              <a:t>ΜΕ ΑΥΤΌΝ …….</a:t>
            </a:r>
            <a:endParaRPr lang="el-GR" dirty="0"/>
          </a:p>
        </p:txBody>
      </p:sp>
      <p:pic>
        <p:nvPicPr>
          <p:cNvPr id="18434" name="Picture 2" descr="http://www.tovima.gr/files/1/2013/01/21/lonely____by_L_L_P_135877698532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2132856"/>
            <a:ext cx="3314700" cy="4076701"/>
          </a:xfrm>
          <a:prstGeom prst="rect">
            <a:avLst/>
          </a:prstGeom>
          <a:noFill/>
        </p:spPr>
      </p:pic>
      <p:pic>
        <p:nvPicPr>
          <p:cNvPr id="18436" name="Picture 4" descr="http://www.filadelfia-xalkidona.gr/wp-content/uploads/2012/07/%CF%86%CE%B9%CE%BB%CE%B9%CE%B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95936" y="2276872"/>
            <a:ext cx="4762500" cy="33432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404664"/>
            <a:ext cx="6172200" cy="5977086"/>
          </a:xfrm>
        </p:spPr>
        <p:txBody>
          <a:bodyPr>
            <a:noAutofit/>
          </a:bodyPr>
          <a:lstStyle/>
          <a:p>
            <a:r>
              <a:rPr lang="el-GR" sz="2100" dirty="0" smtClean="0">
                <a:solidFill>
                  <a:schemeClr val="tx1">
                    <a:lumMod val="85000"/>
                  </a:schemeClr>
                </a:solidFill>
              </a:rPr>
              <a:t>Δε σ' αγαπώ - Pablo Neruda</a:t>
            </a:r>
          </a:p>
          <a:p>
            <a:r>
              <a:rPr lang="el-GR" sz="2100" dirty="0" smtClean="0">
                <a:solidFill>
                  <a:schemeClr val="tx1">
                    <a:lumMod val="85000"/>
                  </a:schemeClr>
                </a:solidFill>
              </a:rPr>
              <a:t>Δε σ' αγαπώ σαν να 'σουν ρόδο αλατιού, τοπάζι,</a:t>
            </a:r>
          </a:p>
          <a:p>
            <a:r>
              <a:rPr lang="el-GR" sz="2100" dirty="0" smtClean="0">
                <a:solidFill>
                  <a:schemeClr val="tx1">
                    <a:lumMod val="85000"/>
                  </a:schemeClr>
                </a:solidFill>
              </a:rPr>
              <a:t>σαΐτα από γαρούφαλα που τη φωτιά πληθαίνουν:</a:t>
            </a:r>
          </a:p>
          <a:p>
            <a:r>
              <a:rPr lang="el-GR" sz="2100" dirty="0" smtClean="0">
                <a:solidFill>
                  <a:schemeClr val="tx1">
                    <a:lumMod val="85000"/>
                  </a:schemeClr>
                </a:solidFill>
              </a:rPr>
              <a:t>σ' αγαπώ ως αγαπιούνται κάποια πράγματα σκούρα, </a:t>
            </a:r>
          </a:p>
          <a:p>
            <a:r>
              <a:rPr lang="el-GR" sz="2100" dirty="0" smtClean="0">
                <a:solidFill>
                  <a:schemeClr val="tx1">
                    <a:lumMod val="85000"/>
                  </a:schemeClr>
                </a:solidFill>
              </a:rPr>
              <a:t>μυστικά, μέσ' από την ψυχή και τον ίσκιο. </a:t>
            </a:r>
          </a:p>
          <a:p>
            <a:r>
              <a:rPr lang="el-GR" sz="2100" dirty="0" smtClean="0">
                <a:solidFill>
                  <a:schemeClr val="tx1">
                    <a:lumMod val="85000"/>
                  </a:schemeClr>
                </a:solidFill>
              </a:rPr>
              <a:t> </a:t>
            </a:r>
          </a:p>
          <a:p>
            <a:r>
              <a:rPr lang="el-GR" sz="2100" dirty="0" smtClean="0">
                <a:solidFill>
                  <a:schemeClr val="tx1">
                    <a:lumMod val="85000"/>
                  </a:schemeClr>
                </a:solidFill>
              </a:rPr>
              <a:t>Σ' αγαπώ καθώς κάποιο φυτό που δεν ανθίζει,</a:t>
            </a:r>
          </a:p>
          <a:p>
            <a:r>
              <a:rPr lang="el-GR" sz="2100" dirty="0" smtClean="0">
                <a:solidFill>
                  <a:schemeClr val="tx1">
                    <a:lumMod val="85000"/>
                  </a:schemeClr>
                </a:solidFill>
              </a:rPr>
              <a:t>μα που μέσα του κρύβει το λουλουδόφως όλο, </a:t>
            </a:r>
          </a:p>
          <a:p>
            <a:r>
              <a:rPr lang="el-GR" sz="2100" dirty="0" smtClean="0">
                <a:solidFill>
                  <a:schemeClr val="tx1">
                    <a:lumMod val="85000"/>
                  </a:schemeClr>
                </a:solidFill>
              </a:rPr>
              <a:t>και ζει απ' τον έρωτά σου σκοτεινό στο κορμί μου </a:t>
            </a:r>
          </a:p>
          <a:p>
            <a:r>
              <a:rPr lang="el-GR" sz="2100" dirty="0" smtClean="0">
                <a:solidFill>
                  <a:schemeClr val="tx1">
                    <a:lumMod val="85000"/>
                  </a:schemeClr>
                </a:solidFill>
              </a:rPr>
              <a:t>τ' άρωμα που σφιγμένο μ' ανέβηκε απ' το χώμα. </a:t>
            </a:r>
            <a:endParaRPr lang="el-GR" sz="210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lh6.ggpht.com/_L-8WLlPyypo/TTCI5Vg48eI/AAAAAAAACtQ/FENtnsDTYvU/s600/20110114frien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870553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l-GR" dirty="0" smtClean="0"/>
              <a:t>Φιλία = ελευθερία </a:t>
            </a:r>
            <a:endParaRPr lang="el-GR" dirty="0"/>
          </a:p>
        </p:txBody>
      </p:sp>
      <p:pic>
        <p:nvPicPr>
          <p:cNvPr id="20482" name="Picture 2" descr="http://4.bp.blogspot.com/-09tdCFtpH3E/UZzPOHdeRqI/AAAAAAAADxM/byd5YcD0BG0/s1600/timthum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1268760"/>
            <a:ext cx="8532440" cy="426622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oulme.gr/wp-content/uploads/2012/03/%CF%86%CE%B9%CE%BB%CE%AF%CE%B1-soulme.gr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620688"/>
            <a:ext cx="8464768" cy="56166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https://encrypted-tbn2.gstatic.com/images?q=tbn:ANd9GcQOHcRsbt-7G6rWzPSYlb5UBHA7ru2DYv2Yk70hEz3FN4ChpPz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99104"/>
            <a:ext cx="4152572" cy="6370256"/>
          </a:xfrm>
          <a:prstGeom prst="rect">
            <a:avLst/>
          </a:prstGeom>
          <a:noFill/>
        </p:spPr>
      </p:pic>
      <p:pic>
        <p:nvPicPr>
          <p:cNvPr id="22536" name="Picture 8" descr="https://encrypted-tbn2.gstatic.com/images?q=tbn:ANd9GcTY_tYQn_CyZRvmyM39wnj3lqW6hoMEmYV5UJU5D_Az4qbZNkfQk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512" y="404664"/>
            <a:ext cx="4392488" cy="2912412"/>
          </a:xfrm>
          <a:prstGeom prst="rect">
            <a:avLst/>
          </a:prstGeom>
          <a:noFill/>
        </p:spPr>
      </p:pic>
      <p:sp>
        <p:nvSpPr>
          <p:cNvPr id="8" name="7 - Ορθογώνιο"/>
          <p:cNvSpPr/>
          <p:nvPr/>
        </p:nvSpPr>
        <p:spPr>
          <a:xfrm>
            <a:off x="539552" y="3789040"/>
            <a:ext cx="3491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Φιλία λέξη ιερή, φιλία λέξη αργία </a:t>
            </a:r>
            <a:br>
              <a:rPr lang="el-GR" sz="2800" dirty="0" smtClean="0"/>
            </a:br>
            <a:r>
              <a:rPr lang="el-GR" sz="2800" dirty="0" smtClean="0"/>
              <a:t>που </a:t>
            </a:r>
            <a:r>
              <a:rPr lang="el-GR" sz="2800" dirty="0" err="1" smtClean="0"/>
              <a:t>βρ</a:t>
            </a:r>
            <a:r>
              <a:rPr lang="en-US" sz="2800" dirty="0" smtClean="0"/>
              <a:t>i</a:t>
            </a:r>
            <a:r>
              <a:rPr lang="el-GR" sz="2800" dirty="0" smtClean="0"/>
              <a:t>σκεται στο λεύκωμα και όχι στα βιβλία</a:t>
            </a:r>
            <a:endParaRPr lang="el-GR" sz="28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σαρμοσμένος 3">
      <a:dk1>
        <a:srgbClr val="C00000"/>
      </a:dk1>
      <a:lt1>
        <a:sysClr val="window" lastClr="FFFFFF"/>
      </a:lt1>
      <a:dk2>
        <a:srgbClr val="862110"/>
      </a:dk2>
      <a:lt2>
        <a:srgbClr val="FF0000"/>
      </a:lt2>
      <a:accent1>
        <a:srgbClr val="FF4040"/>
      </a:accent1>
      <a:accent2>
        <a:srgbClr val="BF0000"/>
      </a:accent2>
      <a:accent3>
        <a:srgbClr val="B32C16"/>
      </a:accent3>
      <a:accent4>
        <a:srgbClr val="FF4040"/>
      </a:accent4>
      <a:accent5>
        <a:srgbClr val="59150A"/>
      </a:accent5>
      <a:accent6>
        <a:srgbClr val="FF0000"/>
      </a:accent6>
      <a:hlink>
        <a:srgbClr val="EA6E59"/>
      </a:hlink>
      <a:folHlink>
        <a:srgbClr val="862110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190</TotalTime>
  <Words>114</Words>
  <Application>Microsoft Office PowerPoint</Application>
  <PresentationFormat>Προβολή στην οθόνη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Προεξοχή</vt:lpstr>
      <vt:lpstr>ΦΙΛΙΑ</vt:lpstr>
      <vt:lpstr>Διαφάνεια 2</vt:lpstr>
      <vt:lpstr>Αυτό είναι φιλία !!!!</vt:lpstr>
      <vt:lpstr>Φιλοσ </vt:lpstr>
      <vt:lpstr>Διαφάνεια 5</vt:lpstr>
      <vt:lpstr>Διαφάνεια 6</vt:lpstr>
      <vt:lpstr>Φιλία = ελευθερία </vt:lpstr>
      <vt:lpstr>Διαφάνεια 8</vt:lpstr>
      <vt:lpstr>Διαφάνεια 9</vt:lpstr>
      <vt:lpstr>Διαφάνεια 10</vt:lpstr>
      <vt:lpstr>Διαφάνεια 11</vt:lpstr>
      <vt:lpstr>                                 φιλοσ</vt:lpstr>
      <vt:lpstr>Διαφάνεια 13</vt:lpstr>
      <vt:lpstr>Διαφάνεια 14</vt:lpstr>
      <vt:lpstr>ΤΕΛΟΣ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ΑΓΑΠΗ</dc:title>
  <dc:creator>diamanto</dc:creator>
  <cp:lastModifiedBy>kostas</cp:lastModifiedBy>
  <cp:revision>23</cp:revision>
  <dcterms:created xsi:type="dcterms:W3CDTF">2014-02-06T15:56:17Z</dcterms:created>
  <dcterms:modified xsi:type="dcterms:W3CDTF">2014-03-25T17:23:01Z</dcterms:modified>
</cp:coreProperties>
</file>