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58" autoAdjust="0"/>
  </p:normalViewPr>
  <p:slideViewPr>
    <p:cSldViewPr>
      <p:cViewPr varScale="1">
        <p:scale>
          <a:sx n="81" d="100"/>
          <a:sy n="81" d="100"/>
        </p:scale>
        <p:origin x="-1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64FE-087D-48B4-A936-B39175EEEEE0}" type="datetimeFigureOut">
              <a:rPr lang="el-GR" smtClean="0"/>
              <a:pPr/>
              <a:t>25/03/2014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8155-4EE0-49CA-A830-73E54271526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64FE-087D-48B4-A936-B39175EEEEE0}" type="datetimeFigureOut">
              <a:rPr lang="el-GR" smtClean="0"/>
              <a:pPr/>
              <a:t>25/03/2014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8155-4EE0-49CA-A830-73E54271526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64FE-087D-48B4-A936-B39175EEEEE0}" type="datetimeFigureOut">
              <a:rPr lang="el-GR" smtClean="0"/>
              <a:pPr/>
              <a:t>25/03/2014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8155-4EE0-49CA-A830-73E54271526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64FE-087D-48B4-A936-B39175EEEEE0}" type="datetimeFigureOut">
              <a:rPr lang="el-GR" smtClean="0"/>
              <a:pPr/>
              <a:t>25/03/2014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8155-4EE0-49CA-A830-73E54271526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64FE-087D-48B4-A936-B39175EEEEE0}" type="datetimeFigureOut">
              <a:rPr lang="el-GR" smtClean="0"/>
              <a:pPr/>
              <a:t>25/03/2014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8155-4EE0-49CA-A830-73E54271526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64FE-087D-48B4-A936-B39175EEEEE0}" type="datetimeFigureOut">
              <a:rPr lang="el-GR" smtClean="0"/>
              <a:pPr/>
              <a:t>25/03/2014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8155-4EE0-49CA-A830-73E54271526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64FE-087D-48B4-A936-B39175EEEEE0}" type="datetimeFigureOut">
              <a:rPr lang="el-GR" smtClean="0"/>
              <a:pPr/>
              <a:t>25/03/2014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8155-4EE0-49CA-A830-73E54271526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64FE-087D-48B4-A936-B39175EEEEE0}" type="datetimeFigureOut">
              <a:rPr lang="el-GR" smtClean="0"/>
              <a:pPr/>
              <a:t>25/03/2014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8155-4EE0-49CA-A830-73E54271526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64FE-087D-48B4-A936-B39175EEEEE0}" type="datetimeFigureOut">
              <a:rPr lang="el-GR" smtClean="0"/>
              <a:pPr/>
              <a:t>25/03/2014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8155-4EE0-49CA-A830-73E54271526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64FE-087D-48B4-A936-B39175EEEEE0}" type="datetimeFigureOut">
              <a:rPr lang="el-GR" smtClean="0"/>
              <a:pPr/>
              <a:t>25/03/2014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8155-4EE0-49CA-A830-73E54271526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64FE-087D-48B4-A936-B39175EEEEE0}" type="datetimeFigureOut">
              <a:rPr lang="el-GR" smtClean="0"/>
              <a:pPr/>
              <a:t>25/03/2014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7C8155-4EE0-49CA-A830-73E54271526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C764FE-087D-48B4-A936-B39175EEEEE0}" type="datetimeFigureOut">
              <a:rPr lang="el-GR" smtClean="0"/>
              <a:pPr/>
              <a:t>25/03/2014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7C8155-4EE0-49CA-A830-73E54271526C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9.jpeg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429256" y="2643182"/>
            <a:ext cx="3030278" cy="557654"/>
          </a:xfrm>
        </p:spPr>
        <p:txBody>
          <a:bodyPr/>
          <a:lstStyle/>
          <a:p>
            <a:r>
              <a:rPr lang="el-GR" dirty="0" smtClean="0"/>
              <a:t>Γεώργιος Δροσίνης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323204" y="571480"/>
            <a:ext cx="6497592" cy="84297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ΘΑΛΑΣΣΙΝΑ ΤΡΑΓΟΥΔΙΑ</a:t>
            </a:r>
            <a:endParaRPr lang="el-GR" dirty="0"/>
          </a:p>
        </p:txBody>
      </p:sp>
      <p:pic>
        <p:nvPicPr>
          <p:cNvPr id="13314" name="Picture 2" descr="img1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62" y="1857364"/>
            <a:ext cx="4000528" cy="4857784"/>
          </a:xfrm>
          <a:prstGeom prst="rect">
            <a:avLst/>
          </a:prstGeom>
          <a:noFill/>
        </p:spPr>
      </p:pic>
      <p:sp>
        <p:nvSpPr>
          <p:cNvPr id="5" name="4 - TextBox"/>
          <p:cNvSpPr txBox="1"/>
          <p:nvPr/>
        </p:nvSpPr>
        <p:spPr>
          <a:xfrm>
            <a:off x="4929190" y="3786191"/>
            <a:ext cx="42148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Της μαθήτριας Χαρούλας Τσουλόγιαννη</a:t>
            </a:r>
            <a:endParaRPr lang="en-US" dirty="0" smtClean="0"/>
          </a:p>
          <a:p>
            <a:pPr algn="ctr"/>
            <a:r>
              <a:rPr lang="el-GR" dirty="0" smtClean="0"/>
              <a:t>Καθηγήτρια :κ. Σταυρούλα Μπορέττου</a:t>
            </a:r>
          </a:p>
          <a:p>
            <a:pPr algn="ctr"/>
            <a:endParaRPr lang="el-GR" dirty="0" smtClean="0"/>
          </a:p>
          <a:p>
            <a:pPr algn="ctr"/>
            <a:endParaRPr lang="el-GR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3071802" y="1928802"/>
            <a:ext cx="30003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dirty="0"/>
              <a:t>Γλυκά φυσά ο μπάτης,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η θάλασσα δροσίζεται,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στα γαλανά νερά της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ο ήλιος καθρεφτίζεται·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και λες πως παίζουν μ’ έρωτα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πετώντας δίχως έννοια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ψαράκια χρυσοφτέρωτα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σε κύματ’ ασημένια.</a:t>
            </a:r>
          </a:p>
        </p:txBody>
      </p:sp>
      <p:pic>
        <p:nvPicPr>
          <p:cNvPr id="5" name="Picture 20" descr="koi carp animations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5072050"/>
            <a:ext cx="1071570" cy="1785950"/>
          </a:xfrm>
          <a:prstGeom prst="rect">
            <a:avLst/>
          </a:prstGeom>
          <a:noFill/>
        </p:spPr>
      </p:pic>
      <p:pic>
        <p:nvPicPr>
          <p:cNvPr id="6" name="Picture 20" descr="koi carp animations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43834" y="5072050"/>
            <a:ext cx="1071570" cy="1785950"/>
          </a:xfrm>
          <a:prstGeom prst="rect">
            <a:avLst/>
          </a:prstGeom>
          <a:noFill/>
        </p:spPr>
      </p:pic>
      <p:pic>
        <p:nvPicPr>
          <p:cNvPr id="7" name="Picture 20" descr="koi carp animations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43834" y="0"/>
            <a:ext cx="1071570" cy="1785950"/>
          </a:xfrm>
          <a:prstGeom prst="rect">
            <a:avLst/>
          </a:prstGeom>
          <a:noFill/>
        </p:spPr>
      </p:pic>
      <p:pic>
        <p:nvPicPr>
          <p:cNvPr id="8" name="Picture 20" descr="koi carp animations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142852"/>
            <a:ext cx="1071570" cy="1785950"/>
          </a:xfrm>
          <a:prstGeom prst="rect">
            <a:avLst/>
          </a:prstGeom>
          <a:noFill/>
        </p:spPr>
      </p:pic>
      <p:pic>
        <p:nvPicPr>
          <p:cNvPr id="12" name="Picture 14" descr="fish and scuba diver animations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15140" y="2643182"/>
            <a:ext cx="1859284" cy="1452566"/>
          </a:xfrm>
          <a:prstGeom prst="rect">
            <a:avLst/>
          </a:prstGeom>
          <a:noFill/>
        </p:spPr>
      </p:pic>
      <p:pic>
        <p:nvPicPr>
          <p:cNvPr id="13" name="Picture 14" descr="fish and scuba diver animations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472" y="3000372"/>
            <a:ext cx="1859284" cy="1452566"/>
          </a:xfrm>
          <a:prstGeom prst="rect">
            <a:avLst/>
          </a:prstGeom>
          <a:noFill/>
        </p:spPr>
      </p:pic>
      <p:pic>
        <p:nvPicPr>
          <p:cNvPr id="16386" name="Picture 2" descr="reef  animations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5715017"/>
            <a:ext cx="9144000" cy="1142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3036083" y="1443841"/>
            <a:ext cx="307183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dirty="0"/>
              <a:t>Στου καραβιού το πλάι</a:t>
            </a:r>
            <a:br>
              <a:rPr lang="el-GR" dirty="0"/>
            </a:br>
            <a:r>
              <a:rPr lang="el-GR" dirty="0"/>
              <a:t>ένα τρελό δελφίνι</a:t>
            </a:r>
            <a:br>
              <a:rPr lang="el-GR" dirty="0"/>
            </a:br>
            <a:r>
              <a:rPr lang="el-GR" dirty="0"/>
              <a:t>γοργόφτερο πετάει</a:t>
            </a:r>
            <a:br>
              <a:rPr lang="el-GR" dirty="0"/>
            </a:br>
            <a:r>
              <a:rPr lang="el-GR" dirty="0"/>
              <a:t>και πίσω μάς αφήνει.</a:t>
            </a:r>
            <a:br>
              <a:rPr lang="el-GR" dirty="0"/>
            </a:br>
            <a:r>
              <a:rPr lang="el-GR" dirty="0"/>
              <a:t>και σαν να καμαρώνεται</a:t>
            </a:r>
            <a:br>
              <a:rPr lang="el-GR" dirty="0"/>
            </a:br>
            <a:r>
              <a:rPr lang="el-GR" dirty="0"/>
              <a:t>της θάλασσας το άτι </a:t>
            </a:r>
            <a:br>
              <a:rPr lang="el-GR" dirty="0"/>
            </a:br>
            <a:r>
              <a:rPr lang="el-GR" dirty="0"/>
              <a:t>με τους αφρούς του ζώνεται </a:t>
            </a:r>
            <a:br>
              <a:rPr lang="el-GR" dirty="0"/>
            </a:br>
            <a:r>
              <a:rPr lang="el-GR" dirty="0"/>
              <a:t>και μας γυρνά την πλάτη.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pic>
        <p:nvPicPr>
          <p:cNvPr id="5" name="Picture 6" descr="dolphins animations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388" y="214290"/>
            <a:ext cx="2325217" cy="1214446"/>
          </a:xfrm>
          <a:prstGeom prst="rect">
            <a:avLst/>
          </a:prstGeom>
          <a:noFill/>
        </p:spPr>
      </p:pic>
      <p:pic>
        <p:nvPicPr>
          <p:cNvPr id="6" name="Picture 6" descr="dolphins animations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214290"/>
            <a:ext cx="2325217" cy="1214446"/>
          </a:xfrm>
          <a:prstGeom prst="rect">
            <a:avLst/>
          </a:prstGeom>
          <a:noFill/>
        </p:spPr>
      </p:pic>
      <p:pic>
        <p:nvPicPr>
          <p:cNvPr id="7" name="Picture 18" descr="blue and pink fishes animations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4857760"/>
            <a:ext cx="9144000" cy="1357298"/>
          </a:xfrm>
          <a:prstGeom prst="rect">
            <a:avLst/>
          </a:prstGeom>
          <a:noFill/>
        </p:spPr>
      </p:pic>
      <p:pic>
        <p:nvPicPr>
          <p:cNvPr id="8" name="Picture 24" descr="octopus animations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2786058"/>
            <a:ext cx="3230247" cy="2065857"/>
          </a:xfrm>
          <a:prstGeom prst="rect">
            <a:avLst/>
          </a:prstGeom>
          <a:noFill/>
        </p:spPr>
      </p:pic>
      <p:pic>
        <p:nvPicPr>
          <p:cNvPr id="3074" name="Picture 2" descr="https://encrypted-tbn1.gstatic.com/images?q=tbn:ANd9GcQKpSsJkNqAIQ3UhHZpVhSSrGUkVg514PAObOLqAy0GDQzV5feWuw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00760" y="2428868"/>
            <a:ext cx="2943842" cy="220504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2" descr="reef  animations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0" y="5715017"/>
            <a:ext cx="9144000" cy="1142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i302.photobucket.com/albums/nn94/racer__93/Pics/100_1160copy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609600" y="-457200"/>
            <a:ext cx="9753600" cy="7315200"/>
          </a:xfrm>
          <a:prstGeom prst="rect">
            <a:avLst/>
          </a:prstGeom>
          <a:noFill/>
        </p:spPr>
      </p:pic>
      <p:sp>
        <p:nvSpPr>
          <p:cNvPr id="4" name="3 - Ορθογώνιο"/>
          <p:cNvSpPr/>
          <p:nvPr/>
        </p:nvSpPr>
        <p:spPr>
          <a:xfrm>
            <a:off x="3143248" y="1742321"/>
            <a:ext cx="28575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dirty="0"/>
              <a:t>Χιονοπλασμένοι γλάροι,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πόχουν </a:t>
            </a:r>
            <a:r>
              <a:rPr lang="el-GR" dirty="0" smtClean="0"/>
              <a:t> φτερούγια</a:t>
            </a:r>
            <a:r>
              <a:rPr lang="el-GR" dirty="0"/>
              <a:t> </a:t>
            </a:r>
            <a:r>
              <a:rPr lang="el-GR" dirty="0" smtClean="0"/>
              <a:t>ατίμητα</a:t>
            </a:r>
            <a:br>
              <a:rPr lang="el-GR" dirty="0" smtClean="0"/>
            </a:br>
            <a:r>
              <a:rPr lang="el-GR" dirty="0"/>
              <a:t>και για κανένα ψάρι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τα μάτια τους ακοίμητα,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στα ξάρτια τριγυρίζοντας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ακούραστοι πετούνε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ή με χαρά σφυρίζοντας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στο πέλαγος βουτούνε.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3143248" y="1742321"/>
            <a:ext cx="2857504" cy="3373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dirty="0"/>
              <a:t>Και γύρω καραβάκια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στη θάλασσ’ αρμενίζουν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σαν άσπρα προβατάκια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που βόσκοντας γυρίζουν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με χαρωπά πηδήματα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στους κάμπους όλη μέρα,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κι έχουν βοσκή τα κύματα,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βοσκό τους τον αέρα.</a:t>
            </a:r>
          </a:p>
        </p:txBody>
      </p:sp>
      <p:grpSp>
        <p:nvGrpSpPr>
          <p:cNvPr id="12" name="11 - Ομάδα"/>
          <p:cNvGrpSpPr/>
          <p:nvPr/>
        </p:nvGrpSpPr>
        <p:grpSpPr>
          <a:xfrm>
            <a:off x="357158" y="4857760"/>
            <a:ext cx="2000264" cy="1500198"/>
            <a:chOff x="357158" y="4857760"/>
            <a:chExt cx="2000264" cy="1500198"/>
          </a:xfrm>
        </p:grpSpPr>
        <p:sp>
          <p:nvSpPr>
            <p:cNvPr id="11" name="10 - Έλλειψη"/>
            <p:cNvSpPr/>
            <p:nvPr/>
          </p:nvSpPr>
          <p:spPr>
            <a:xfrm>
              <a:off x="357158" y="5500702"/>
              <a:ext cx="2000264" cy="857256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</a:endParaRPr>
            </a:p>
          </p:txBody>
        </p:sp>
        <p:pic>
          <p:nvPicPr>
            <p:cNvPr id="9" name="Picture 2" descr="http://heathersanimations.com/links/animal2link.gif"/>
            <p:cNvPicPr>
              <a:picLocks noChangeAspect="1"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928662" y="4857760"/>
              <a:ext cx="813475" cy="917009"/>
            </a:xfrm>
            <a:prstGeom prst="rect">
              <a:avLst/>
            </a:prstGeom>
            <a:noFill/>
          </p:spPr>
        </p:pic>
        <p:pic>
          <p:nvPicPr>
            <p:cNvPr id="7" name="Picture 2" descr="http://heathersanimations.com/links/animal2link.gif"/>
            <p:cNvPicPr>
              <a:picLocks noChangeAspect="1"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357290" y="5000636"/>
              <a:ext cx="813475" cy="917009"/>
            </a:xfrm>
            <a:prstGeom prst="rect">
              <a:avLst/>
            </a:prstGeom>
            <a:noFill/>
          </p:spPr>
        </p:pic>
        <p:pic>
          <p:nvPicPr>
            <p:cNvPr id="17410" name="Picture 2" descr="http://heathersanimations.com/links/animal2link.gif"/>
            <p:cNvPicPr>
              <a:picLocks noChangeAspect="1"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500034" y="5000636"/>
              <a:ext cx="813475" cy="917009"/>
            </a:xfrm>
            <a:prstGeom prst="rect">
              <a:avLst/>
            </a:prstGeom>
            <a:noFill/>
          </p:spPr>
        </p:pic>
        <p:pic>
          <p:nvPicPr>
            <p:cNvPr id="8" name="Picture 2" descr="http://heathersanimations.com/links/animal2link.gif"/>
            <p:cNvPicPr>
              <a:picLocks noChangeAspect="1"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928662" y="5286388"/>
              <a:ext cx="813475" cy="917009"/>
            </a:xfrm>
            <a:prstGeom prst="rect">
              <a:avLst/>
            </a:prstGeom>
            <a:noFill/>
          </p:spPr>
        </p:pic>
      </p:grpSp>
      <p:grpSp>
        <p:nvGrpSpPr>
          <p:cNvPr id="13" name="12 - Ομάδα"/>
          <p:cNvGrpSpPr/>
          <p:nvPr/>
        </p:nvGrpSpPr>
        <p:grpSpPr>
          <a:xfrm>
            <a:off x="6572264" y="4857760"/>
            <a:ext cx="2000264" cy="1500198"/>
            <a:chOff x="357158" y="4857760"/>
            <a:chExt cx="2000264" cy="1500198"/>
          </a:xfrm>
        </p:grpSpPr>
        <p:sp>
          <p:nvSpPr>
            <p:cNvPr id="14" name="13 - Έλλειψη"/>
            <p:cNvSpPr/>
            <p:nvPr/>
          </p:nvSpPr>
          <p:spPr>
            <a:xfrm>
              <a:off x="357158" y="5500702"/>
              <a:ext cx="2000264" cy="857256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</a:endParaRPr>
            </a:p>
          </p:txBody>
        </p:sp>
        <p:pic>
          <p:nvPicPr>
            <p:cNvPr id="15" name="Picture 2" descr="http://heathersanimations.com/links/animal2link.gif"/>
            <p:cNvPicPr>
              <a:picLocks noChangeAspect="1"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928662" y="4857760"/>
              <a:ext cx="813475" cy="917009"/>
            </a:xfrm>
            <a:prstGeom prst="rect">
              <a:avLst/>
            </a:prstGeom>
            <a:noFill/>
          </p:spPr>
        </p:pic>
        <p:pic>
          <p:nvPicPr>
            <p:cNvPr id="16" name="Picture 2" descr="http://heathersanimations.com/links/animal2link.gif"/>
            <p:cNvPicPr>
              <a:picLocks noChangeAspect="1"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357290" y="5000636"/>
              <a:ext cx="813475" cy="917009"/>
            </a:xfrm>
            <a:prstGeom prst="rect">
              <a:avLst/>
            </a:prstGeom>
            <a:noFill/>
          </p:spPr>
        </p:pic>
        <p:pic>
          <p:nvPicPr>
            <p:cNvPr id="17" name="Picture 2" descr="http://heathersanimations.com/links/animal2link.gif"/>
            <p:cNvPicPr>
              <a:picLocks noChangeAspect="1"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500034" y="5000636"/>
              <a:ext cx="813475" cy="917009"/>
            </a:xfrm>
            <a:prstGeom prst="rect">
              <a:avLst/>
            </a:prstGeom>
            <a:noFill/>
          </p:spPr>
        </p:pic>
        <p:pic>
          <p:nvPicPr>
            <p:cNvPr id="18" name="Picture 2" descr="http://heathersanimations.com/links/animal2link.gif"/>
            <p:cNvPicPr>
              <a:picLocks noChangeAspect="1"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928662" y="5286388"/>
              <a:ext cx="813475" cy="917009"/>
            </a:xfrm>
            <a:prstGeom prst="rect">
              <a:avLst/>
            </a:prstGeom>
            <a:noFill/>
          </p:spPr>
        </p:pic>
      </p:grpSp>
      <p:pic>
        <p:nvPicPr>
          <p:cNvPr id="17412" name="Picture 4" descr="https://encrypted-tbn0.gstatic.com/images?q=tbn:ANd9GcRT7erSvHk1xAIeNHOG3q7rXBehGyM7oa6-DgbvgmqMi5mGpnCL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72264" y="714356"/>
            <a:ext cx="1838325" cy="2486026"/>
          </a:xfrm>
          <a:prstGeom prst="rect">
            <a:avLst/>
          </a:prstGeom>
          <a:noFill/>
        </p:spPr>
      </p:pic>
      <p:pic>
        <p:nvPicPr>
          <p:cNvPr id="17414" name="Picture 6" descr="https://encrypted-tbn0.gstatic.com/images?q=tbn:ANd9GcRKptfwu8zDHfXpRadgyfysfBGKARhDnLbvwVWS0jqpMsB4LqgJD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144000" y="1214422"/>
            <a:ext cx="24003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125 0.03704 L -0.57604 0.5516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" y="2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8646 0.55162 L -0.96198 0.1104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-2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</TotalTime>
  <Words>27</Words>
  <Application>Microsoft Office PowerPoint</Application>
  <PresentationFormat>Προβολή στην οθόνη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Ροή</vt:lpstr>
      <vt:lpstr>ΘΑΛΑΣΣΙΝΑ ΤΡΑΓΟΥΔΙΑ</vt:lpstr>
      <vt:lpstr>Διαφάνεια 2</vt:lpstr>
      <vt:lpstr>Διαφάνεια 3</vt:lpstr>
      <vt:lpstr>Διαφάνεια 4</vt:lpstr>
      <vt:lpstr>Διαφάνεια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ΘΑΛΑΣΣΙΝΑ ΤΡΑΓΟΥΔΙΑ</dc:title>
  <dc:creator>user</dc:creator>
  <cp:lastModifiedBy>kostas</cp:lastModifiedBy>
  <cp:revision>13</cp:revision>
  <dcterms:created xsi:type="dcterms:W3CDTF">2014-01-15T18:47:22Z</dcterms:created>
  <dcterms:modified xsi:type="dcterms:W3CDTF">2014-03-25T17:17:45Z</dcterms:modified>
</cp:coreProperties>
</file>