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2BCAA6-CFB5-46A9-BCE5-D2855AE46618}" type="datetimeFigureOut">
              <a:rPr lang="el-GR"/>
              <a:pPr>
                <a:defRPr/>
              </a:pPr>
              <a:t>25/03/2014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680BD9-1585-4783-9498-C89782C590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561F76-357D-4544-9526-E357529D6D82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C4B1-8263-47B4-8C5C-152E756255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73370-E98D-4875-9BAD-CCC13F41EF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AACF-703C-46EF-A41E-DB6A7518D8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3DAC-6A7A-4052-B546-3B62B093A4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2807-2CB5-4313-B942-C8F161EC63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51490-70F0-4F22-AEE4-ACD3AEC14B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0FAC7-72F0-4479-ADEA-10469EC9CA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5AA3-ECCE-4CEA-BDA5-CE5700E6D6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D0FE5-7E78-4615-8E58-0D83CEE5F4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2646F-361B-4F34-8B0D-6E07A1895E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490A-CEE1-4C89-ACB9-D946F3BD97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7B3FED-5BB2-4431-94A4-7605179939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igitalschool.minedu.gov.gr/modules/ebook/show.php/DSGYM-A107/391/2581,10053/unit=34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gr/url?sa=i&amp;rct=j&amp;q=&amp;esrc=s&amp;source=images&amp;cd=&amp;cad=rja&amp;docid=E39gNBNBccoQwM&amp;tbnid=xktvnL7wkUmHbM:&amp;ved=0CAUQjRw&amp;url=http%3A%2F%2Fsgtt.vn%2FGoc-anh%2FChi-tiet%2F131098%2FVi-sao-ca-he-va-hai-quy-%25E2%2580%259Cgop-gao-thoi-com-chung%25E2%2580%259D.html&amp;ei=T2_aUr_FBamc0QXawoCgBQ&amp;psig=AFQjCNHwEjhMPqNl110qwuaE4NDMcN6log&amp;ust=139013338913823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chool.minedu.gov.gr/modules/ebook/show.php/DSGYM-A107/391/2581,10053/unit=3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2.bp.blogspot.com/-YBvcjj-4DRU/UFWYnUiNCOI/AAAAAAAAAI4/W6cyMxbfpYM/s1600/glaro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s20D3BMY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765175"/>
            <a:ext cx="285750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Θαλασσινά </a:t>
            </a:r>
            <a:br>
              <a:rPr lang="el-GR" smtClean="0"/>
            </a:br>
            <a:r>
              <a:rPr lang="el-GR" smtClean="0"/>
              <a:t>Τραγούδια</a:t>
            </a:r>
          </a:p>
        </p:txBody>
      </p:sp>
      <p:sp>
        <p:nvSpPr>
          <p:cNvPr id="3076" name="AutoShape 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211638" y="4076700"/>
            <a:ext cx="3960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Ισμήνη Τσιγκανέ </a:t>
            </a:r>
          </a:p>
          <a:p>
            <a:r>
              <a:rPr lang="el-GR"/>
              <a:t>Τμήμα :Α4</a:t>
            </a:r>
          </a:p>
          <a:p>
            <a:r>
              <a:rPr lang="el-GR"/>
              <a:t>Μάθημα : Νέα Ελληνική Λογοτεχνία</a:t>
            </a:r>
          </a:p>
          <a:p>
            <a:r>
              <a:rPr lang="el-GR"/>
              <a:t>Καθηγήτρια :Μπορέτου  Στ.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684213" y="476250"/>
            <a:ext cx="4608512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u="sng">
                <a:latin typeface="Arial" charset="0"/>
              </a:rPr>
              <a:t>Γλυκά φυσά ο </a:t>
            </a:r>
            <a:r>
              <a:rPr lang="el-GR" b="1">
                <a:latin typeface="Arial" charset="0"/>
                <a:hlinkClick r:id="rId2" tooltip="μπάτης:| ελαφρό θαλασσινό αεράκι, αύρα"/>
              </a:rPr>
              <a:t>μπάτης</a:t>
            </a:r>
            <a:r>
              <a:rPr lang="el-GR" u="sng">
                <a:latin typeface="Arial" charset="0"/>
              </a:rPr>
              <a:t>,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η θάλασσα δροσίζεται,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στα γαλανά νερά της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ο ήλιος καθρεφτίζεται·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και λες πως παίζουν μ’ έρωτα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πετώντας δίχως έννοια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ψαράκια χρυσοφτέρωτα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σε κύματ’ ασημένια.</a:t>
            </a:r>
          </a:p>
          <a:p>
            <a:pPr algn="ctr"/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>
                <a:latin typeface="Arial" charset="0"/>
              </a:rPr>
              <a:t/>
            </a:r>
            <a:br>
              <a:rPr lang="el-GR">
                <a:latin typeface="Arial" charset="0"/>
              </a:rPr>
            </a:br>
            <a:r>
              <a:rPr lang="el-GR" u="sng">
                <a:latin typeface="Arial" charset="0"/>
              </a:rPr>
              <a:t>Στου καραβιού το πλάι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ένα τρελό δελφίνι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γοργόφτερο πετάει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και πίσω μάς αφήνει.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και σαν να καμαρώνεται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της θάλασσας το </a:t>
            </a:r>
            <a:r>
              <a:rPr lang="el-GR" b="1">
                <a:latin typeface="Arial" charset="0"/>
                <a:hlinkClick r:id="rId2" tooltip="άτι:| άλογο"/>
              </a:rPr>
              <a:t>άτι</a:t>
            </a:r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με τους αφρούς του </a:t>
            </a:r>
            <a:r>
              <a:rPr lang="el-GR" b="1">
                <a:latin typeface="Arial" charset="0"/>
                <a:hlinkClick r:id="rId2" tooltip="ζώνεται:| τυλίγεται"/>
              </a:rPr>
              <a:t>ζώνεται</a:t>
            </a:r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και μας γυρνά την πλάτη.</a:t>
            </a:r>
          </a:p>
          <a:p>
            <a:pPr algn="ctr"/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>
                <a:latin typeface="Arial" charset="0"/>
              </a:rPr>
              <a:t/>
            </a:r>
            <a:br>
              <a:rPr lang="el-GR">
                <a:latin typeface="Arial" charset="0"/>
              </a:rPr>
            </a:br>
            <a:endParaRPr lang="el-GR">
              <a:latin typeface="Arial" charset="0"/>
            </a:endParaRPr>
          </a:p>
        </p:txBody>
      </p:sp>
      <p:pic>
        <p:nvPicPr>
          <p:cNvPr id="3086" name="Picture 14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941888"/>
            <a:ext cx="31051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ANd9GcTnl8dTNwK3bQCHRvUlQY-ARlu2qSsZpNyhbJzL6f9wxf2dDOS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1268413"/>
            <a:ext cx="31686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-0.004 -0.08946  0.046 -0.1669  0.113 -0.17224  C 0.177 -0.17892  0.237 -0.11883  0.241 -0.03204  C 0.246 0.04807  0.204 0.12284  0.144 0.12818  C 0.089 0.13218  0.037 0.08278  0.033 0.00801  C 0.029 -0.06008  0.064 -0.12417  0.115 -0.12951  C 0.162 -0.13352  0.206 -0.09213  0.209 -0.02937  C 0.212 0.0267  0.184 0.08145  0.142 0.08412  C 0.104 0.08812  0.068 0.05608  0.065 0.00534  C 0.063 -0.04006  0.084 -0.08412  0.117 -0.08679  C 0.146 -0.08946  0.175 -0.06542  0.177 -0.0267  C 0.179 0.00668  0.164 0.03872  0.14 0.04139  C 0.12 0.04406  0.099 0.02937  0.098 0.00267  C 0.096 -0.01869  0.104 -0.04139  0.119 -0.04406  C 0.131 -0.04406  0.143 -0.03872  0.145 -0.02403  C 0.146 -0.01469  0.144 -0.00534  0.138 -0.00134  C 0.135 0.0  0.133 0.0  0.13 -0.00134  E" pathEditMode="relative" ptsTypes="">
                                      <p:cBhvr>
                                        <p:cTn id="1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4392612" cy="764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u="sng">
                <a:latin typeface="Arial" charset="0"/>
              </a:rPr>
              <a:t>Χιονοπλασμένοι γλάροι,</a:t>
            </a:r>
            <a:br>
              <a:rPr lang="el-GR" u="sng">
                <a:latin typeface="Arial" charset="0"/>
              </a:rPr>
            </a:br>
            <a:r>
              <a:rPr lang="el-GR" b="1">
                <a:latin typeface="Arial" charset="0"/>
                <a:hlinkClick r:id="rId3" tooltip="πόχουν:| που έχουν"/>
              </a:rPr>
              <a:t>πόχουν</a:t>
            </a:r>
            <a:r>
              <a:rPr lang="el-GR" u="sng">
                <a:latin typeface="Arial" charset="0"/>
              </a:rPr>
              <a:t> φτερούγια </a:t>
            </a:r>
            <a:r>
              <a:rPr lang="el-GR" b="1">
                <a:latin typeface="Arial" charset="0"/>
                <a:hlinkClick r:id="rId3" tooltip="ατίμητα:| ανεκτίμητα"/>
              </a:rPr>
              <a:t>ατίμητα</a:t>
            </a:r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και για κανένα ψάρι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τα μάτια τους ακοίμητα,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στα </a:t>
            </a:r>
            <a:r>
              <a:rPr lang="el-GR" b="1">
                <a:latin typeface="Arial" charset="0"/>
                <a:hlinkClick r:id="rId3" tooltip="ξάρτια:| τα σκοινιά των πλοίων που στηρίζουν τα πανιά"/>
              </a:rPr>
              <a:t>ξάρτια</a:t>
            </a:r>
            <a:r>
              <a:rPr lang="el-GR" u="sng">
                <a:latin typeface="Arial" charset="0"/>
              </a:rPr>
              <a:t> τριγυρίζοντας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ακούραστοι πετούνε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ή με χαρά σφυρίζοντας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στο πέλαγος βουτούνε.</a:t>
            </a:r>
          </a:p>
          <a:p>
            <a:pPr algn="ctr"/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>
                <a:latin typeface="Arial" charset="0"/>
              </a:rPr>
              <a:t/>
            </a:r>
            <a:br>
              <a:rPr lang="el-GR">
                <a:latin typeface="Arial" charset="0"/>
              </a:rPr>
            </a:br>
            <a:r>
              <a:rPr lang="el-GR" u="sng">
                <a:latin typeface="Arial" charset="0"/>
              </a:rPr>
              <a:t>Και γύρω καραβάκια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στη θάλασσ’ αρμενίζουν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σαν άσπρα προβατάκια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που βόσκοντας γυρίζουν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με χαρωπά πηδήματα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στους κάμπους όλη μέρα,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κι έχουν βοσκή τα κύματα,</a:t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>βοσκό τους τον αέρα.</a:t>
            </a:r>
          </a:p>
          <a:p>
            <a:pPr algn="ctr"/>
            <a:r>
              <a:rPr lang="el-GR">
                <a:latin typeface="Arial" charset="0"/>
              </a:rPr>
              <a:t/>
            </a:r>
            <a:br>
              <a:rPr lang="el-GR">
                <a:latin typeface="Arial" charset="0"/>
              </a:rPr>
            </a:br>
            <a:r>
              <a:rPr lang="el-GR" b="1">
                <a:latin typeface="Arial" charset="0"/>
                <a:hlinkClick r:id="rId4"/>
              </a:rPr>
              <a:t> </a:t>
            </a:r>
            <a:endParaRPr lang="el-GR">
              <a:latin typeface="Arial" charset="0"/>
            </a:endParaRPr>
          </a:p>
          <a:p>
            <a:pPr algn="ctr"/>
            <a:r>
              <a:rPr lang="el-GR">
                <a:latin typeface="Arial" charset="0"/>
              </a:rPr>
              <a:t/>
            </a:r>
            <a:br>
              <a:rPr lang="el-GR">
                <a:latin typeface="Arial" charset="0"/>
              </a:rPr>
            </a:br>
            <a:endParaRPr lang="el-GR" u="sng">
              <a:latin typeface="Arial" charset="0"/>
            </a:endParaRPr>
          </a:p>
          <a:p>
            <a:pPr algn="ctr"/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r>
              <a:rPr lang="el-GR" u="sng">
                <a:latin typeface="Arial" charset="0"/>
              </a:rPr>
              <a:t/>
            </a:r>
            <a:br>
              <a:rPr lang="el-GR" u="sng">
                <a:latin typeface="Arial" charset="0"/>
              </a:rPr>
            </a:br>
            <a:endParaRPr lang="el-GR">
              <a:latin typeface="Arial" charset="0"/>
            </a:endParaRPr>
          </a:p>
          <a:p>
            <a:pPr algn="ctr"/>
            <a:endParaRPr lang="el-GR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l-GR">
              <a:latin typeface="Arial" charset="0"/>
            </a:endParaRPr>
          </a:p>
        </p:txBody>
      </p:sp>
      <p:pic>
        <p:nvPicPr>
          <p:cNvPr id="5123" name="Picture 5" descr="images2JVKTH6D"/>
          <p:cNvPicPr>
            <a:picLocks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16463" y="908050"/>
            <a:ext cx="2286000" cy="1714500"/>
          </a:xfrm>
          <a:noFill/>
        </p:spPr>
      </p:pic>
      <p:pic>
        <p:nvPicPr>
          <p:cNvPr id="5131" name="Picture 11" descr="imagesKBA2KFW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3933825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Κραγιόνια">
  <a:themeElements>
    <a:clrScheme name="Κραγιόνια 6">
      <a:dk1>
        <a:srgbClr val="6666FF"/>
      </a:dk1>
      <a:lt1>
        <a:srgbClr val="FFFFFF"/>
      </a:lt1>
      <a:dk2>
        <a:srgbClr val="000066"/>
      </a:dk2>
      <a:lt2>
        <a:srgbClr val="FFFFFF"/>
      </a:lt2>
      <a:accent1>
        <a:srgbClr val="33CCFF"/>
      </a:accent1>
      <a:accent2>
        <a:srgbClr val="0000FF"/>
      </a:accent2>
      <a:accent3>
        <a:srgbClr val="AAAAB8"/>
      </a:accent3>
      <a:accent4>
        <a:srgbClr val="DADADA"/>
      </a:accent4>
      <a:accent5>
        <a:srgbClr val="ADE2FF"/>
      </a:accent5>
      <a:accent6>
        <a:srgbClr val="0000E7"/>
      </a:accent6>
      <a:hlink>
        <a:srgbClr val="FFFF99"/>
      </a:hlink>
      <a:folHlink>
        <a:srgbClr val="FFCC00"/>
      </a:folHlink>
    </a:clrScheme>
    <a:fontScheme name="Κραγιόνια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Κραγιόνια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76</TotalTime>
  <Words>23</Words>
  <Application>Microsoft Office PowerPoint</Application>
  <PresentationFormat>Προβολή στην οθόνη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Comic Sans MS</vt:lpstr>
      <vt:lpstr>Arial</vt:lpstr>
      <vt:lpstr>Calibri</vt:lpstr>
      <vt:lpstr>Κραγιόνια</vt:lpstr>
      <vt:lpstr>Θαλασσινά  Τραγούδια</vt:lpstr>
      <vt:lpstr>Διαφάνεια 2</vt:lpstr>
      <vt:lpstr>Διαφάνεια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Θαλασσινά  Τραγούδια</dc:title>
  <dc:creator>user</dc:creator>
  <cp:lastModifiedBy>kostas</cp:lastModifiedBy>
  <cp:revision>13</cp:revision>
  <dcterms:created xsi:type="dcterms:W3CDTF">2014-01-16T19:56:15Z</dcterms:created>
  <dcterms:modified xsi:type="dcterms:W3CDTF">2014-03-25T17:14:59Z</dcterms:modified>
</cp:coreProperties>
</file>