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229853B-CACA-439E-8FCC-4D23AF6FCCFD}" type="datetimeFigureOut">
              <a:rPr lang="el-GR" smtClean="0"/>
              <a:pPr/>
              <a:t>25/03/2014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A1B8AC0-8647-4F9C-909E-D7BABCE00A32}"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29853B-CACA-439E-8FCC-4D23AF6FCCFD}" type="datetimeFigureOut">
              <a:rPr lang="el-GR" smtClean="0"/>
              <a:pPr/>
              <a:t>25/03/2014</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A1B8AC0-8647-4F9C-909E-D7BABCE00A3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607455" y="571480"/>
            <a:ext cx="3764746"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5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1">
                      <a:satMod val="175000"/>
                      <a:alpha val="40000"/>
                    </a:schemeClr>
                  </a:glow>
                </a:effectLst>
              </a:rPr>
              <a:t>Η ΕΞΟΔΟ</a:t>
            </a:r>
            <a:endParaRPr lang="el-GR" sz="5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1">
                    <a:satMod val="175000"/>
                    <a:alpha val="40000"/>
                  </a:schemeClr>
                </a:glow>
              </a:effectLst>
            </a:endParaRPr>
          </a:p>
        </p:txBody>
      </p:sp>
      <p:sp>
        <p:nvSpPr>
          <p:cNvPr id="3" name="2 - Υπότιτλος"/>
          <p:cNvSpPr>
            <a:spLocks noGrp="1"/>
          </p:cNvSpPr>
          <p:nvPr>
            <p:ph type="subTitle" idx="1"/>
          </p:nvPr>
        </p:nvSpPr>
        <p:spPr>
          <a:xfrm>
            <a:off x="4572000" y="4071942"/>
            <a:ext cx="4572000" cy="1357322"/>
          </a:xfrm>
        </p:spPr>
        <p:txBody>
          <a:bodyPr>
            <a:noAutofit/>
          </a:bodyPr>
          <a:lstStyle/>
          <a:p>
            <a:pPr algn="l"/>
            <a:r>
              <a:rPr lang="en-US" sz="1600" dirty="0"/>
              <a:t> </a:t>
            </a:r>
            <a:r>
              <a:rPr lang="el-GR" sz="1600" dirty="0" smtClean="0"/>
              <a:t>Της μαθήτριας Χαρούλα Τσουλόγιαννη</a:t>
            </a:r>
          </a:p>
          <a:p>
            <a:pPr algn="l"/>
            <a:r>
              <a:rPr lang="el-GR" sz="1600" dirty="0" smtClean="0"/>
              <a:t>Καθηγήτρια :κ. Σταυρούλα Μπορέττου</a:t>
            </a:r>
            <a:endParaRPr lang="el-GR" sz="1600" dirty="0"/>
          </a:p>
        </p:txBody>
      </p:sp>
      <p:pic>
        <p:nvPicPr>
          <p:cNvPr id="1026" name="Picture 2" descr="img5_4"/>
          <p:cNvPicPr>
            <a:picLocks noChangeAspect="1" noChangeArrowheads="1"/>
          </p:cNvPicPr>
          <p:nvPr/>
        </p:nvPicPr>
        <p:blipFill>
          <a:blip r:embed="rId2" cstate="email">
            <a:lum/>
          </a:blip>
          <a:srcRect/>
          <a:stretch>
            <a:fillRect/>
          </a:stretch>
        </p:blipFill>
        <p:spPr bwMode="auto">
          <a:xfrm>
            <a:off x="142844" y="2571744"/>
            <a:ext cx="4500594" cy="333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ιζόντιος πάπυρος"/>
          <p:cNvSpPr/>
          <p:nvPr/>
        </p:nvSpPr>
        <p:spPr>
          <a:xfrm>
            <a:off x="4357686" y="2357430"/>
            <a:ext cx="4500594" cy="307183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964381" y="214290"/>
            <a:ext cx="7215238" cy="1285884"/>
          </a:xfrm>
        </p:spPr>
        <p:txBody>
          <a:bodyPr>
            <a:normAutofit/>
          </a:bodyPr>
          <a:lstStyle/>
          <a:p>
            <a:pPr algn="ctr"/>
            <a:r>
              <a:rPr lang="el-GR" sz="2800" dirty="0" smtClean="0">
                <a:effectLst>
                  <a:glow rad="63500">
                    <a:schemeClr val="accent1">
                      <a:satMod val="175000"/>
                      <a:alpha val="40000"/>
                    </a:schemeClr>
                  </a:glow>
                  <a:outerShdw blurRad="53975" dist="22860" dir="5400000" algn="tl" rotWithShape="0">
                    <a:srgbClr val="000000">
                      <a:alpha val="55000"/>
                    </a:srgbClr>
                  </a:outerShdw>
                </a:effectLst>
              </a:rPr>
              <a:t>Η υποδοχή του Λόρδου Μπάιρον στο Μεσολόγγι </a:t>
            </a:r>
            <a:endParaRPr lang="el-GR" sz="2800" dirty="0">
              <a:effectLst>
                <a:glow rad="63500">
                  <a:schemeClr val="accent1">
                    <a:satMod val="175000"/>
                    <a:alpha val="40000"/>
                  </a:schemeClr>
                </a:glow>
                <a:outerShdw blurRad="53975" dist="22860" dir="5400000" algn="tl" rotWithShape="0">
                  <a:srgbClr val="000000">
                    <a:alpha val="55000"/>
                  </a:srgbClr>
                </a:outerShdw>
              </a:effectLst>
            </a:endParaRPr>
          </a:p>
        </p:txBody>
      </p:sp>
      <p:pic>
        <p:nvPicPr>
          <p:cNvPr id="4" name="3 - Εικόνα"/>
          <p:cNvPicPr/>
          <p:nvPr/>
        </p:nvPicPr>
        <p:blipFill>
          <a:blip r:embed="rId2" cstate="email">
            <a:lum bright="10000"/>
          </a:blip>
          <a:srcRect/>
          <a:stretch>
            <a:fillRect/>
          </a:stretch>
        </p:blipFill>
        <p:spPr bwMode="auto">
          <a:xfrm>
            <a:off x="357158" y="1857364"/>
            <a:ext cx="4000528" cy="4085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 TextBox"/>
          <p:cNvSpPr txBox="1"/>
          <p:nvPr/>
        </p:nvSpPr>
        <p:spPr>
          <a:xfrm>
            <a:off x="4786314" y="2786058"/>
            <a:ext cx="4071966" cy="2031325"/>
          </a:xfrm>
          <a:prstGeom prst="rect">
            <a:avLst/>
          </a:prstGeom>
          <a:noFill/>
        </p:spPr>
        <p:txBody>
          <a:bodyPr wrap="square" rtlCol="0">
            <a:spAutoFit/>
          </a:bodyPr>
          <a:lstStyle/>
          <a:p>
            <a:r>
              <a:rPr lang="el-GR" sz="1400" dirty="0" smtClean="0"/>
              <a:t>Στον πίνακα αυτόν, βλέπουμε την υποδοχή του Μπάιρον στο Μεσολόγγι. Το φως του ήλιου φωτίζει τον φιλέλληνα Μπάιρον καθώς λίγο του ανθρώπους του βρίσκονται κοντά του. Στο χώμα βρίσκονται κλαδιά μάλλον ελιάς. Υπάρχουν αγωνιστές που  χαίρονται για τον ερχομό του και υπάρχουν άλλοι  που είναι γονατισμένοι και παρακολουθούν την λειτουργία.</a:t>
            </a:r>
            <a:endParaRPr lang="el-GR" sz="14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ιζόντιος πάπυρος"/>
          <p:cNvSpPr/>
          <p:nvPr/>
        </p:nvSpPr>
        <p:spPr>
          <a:xfrm>
            <a:off x="4500562" y="2000240"/>
            <a:ext cx="4214842" cy="24288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1535886" y="857232"/>
            <a:ext cx="6072229" cy="748652"/>
          </a:xfrm>
        </p:spPr>
        <p:txBody>
          <a:bodyPr>
            <a:normAutofit/>
          </a:bodyPr>
          <a:lstStyle/>
          <a:p>
            <a:r>
              <a:rPr lang="el-GR" dirty="0" smtClean="0">
                <a:effectLst>
                  <a:glow rad="63500">
                    <a:schemeClr val="accent1">
                      <a:satMod val="175000"/>
                      <a:alpha val="40000"/>
                    </a:schemeClr>
                  </a:glow>
                  <a:outerShdw blurRad="53975" dist="22860" dir="5400000" algn="tl" rotWithShape="0">
                    <a:srgbClr val="000000">
                      <a:alpha val="55000"/>
                    </a:srgbClr>
                  </a:outerShdw>
                </a:effectLst>
              </a:rPr>
              <a:t>Η ΘΥΣΙΑ ΤΟΥ ΚΑΨΑΛΗ</a:t>
            </a:r>
            <a:endParaRPr lang="el-GR" dirty="0">
              <a:effectLst>
                <a:glow rad="63500">
                  <a:schemeClr val="accent1">
                    <a:satMod val="175000"/>
                    <a:alpha val="40000"/>
                  </a:schemeClr>
                </a:glow>
                <a:outerShdw blurRad="53975" dist="22860" dir="5400000" algn="tl" rotWithShape="0">
                  <a:srgbClr val="000000">
                    <a:alpha val="55000"/>
                  </a:srgbClr>
                </a:outerShdw>
              </a:effectLst>
            </a:endParaRPr>
          </a:p>
        </p:txBody>
      </p:sp>
      <p:sp>
        <p:nvSpPr>
          <p:cNvPr id="6" name="5 - TextBox"/>
          <p:cNvSpPr txBox="1"/>
          <p:nvPr/>
        </p:nvSpPr>
        <p:spPr>
          <a:xfrm>
            <a:off x="4929190" y="2428868"/>
            <a:ext cx="3714776" cy="1600438"/>
          </a:xfrm>
          <a:prstGeom prst="rect">
            <a:avLst/>
          </a:prstGeom>
          <a:noFill/>
        </p:spPr>
        <p:txBody>
          <a:bodyPr wrap="square" rtlCol="0">
            <a:spAutoFit/>
          </a:bodyPr>
          <a:lstStyle/>
          <a:p>
            <a:r>
              <a:rPr lang="el-GR" sz="1400" dirty="0" smtClean="0"/>
              <a:t>Στον πίνακα αυτό βλέπουμε τον Καψάλη(ο άντρας με τον δαυλό). Γύρω του βρίσκονται μαζεμένοι οι Μεσολογγίτες οι οποίοι άλλοι προσεύχονται και άλλοι αποχαιρετίζονται. Αυτή η ηρωική πράξη έμεινε στην ιστορία. </a:t>
            </a:r>
            <a:endParaRPr lang="el-GR" sz="1400" dirty="0"/>
          </a:p>
        </p:txBody>
      </p:sp>
      <p:pic>
        <p:nvPicPr>
          <p:cNvPr id="7" name="6 - Εικόνα"/>
          <p:cNvPicPr/>
          <p:nvPr/>
        </p:nvPicPr>
        <p:blipFill>
          <a:blip r:embed="rId2" cstate="email">
            <a:lum/>
          </a:blip>
          <a:srcRect/>
          <a:stretch>
            <a:fillRect/>
          </a:stretch>
        </p:blipFill>
        <p:spPr bwMode="auto">
          <a:xfrm>
            <a:off x="357158" y="2143116"/>
            <a:ext cx="4500594" cy="34699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p:cNvPicPr/>
          <p:nvPr/>
        </p:nvPicPr>
        <p:blipFill>
          <a:blip r:embed="rId2" cstate="email">
            <a:lum bright="10000"/>
          </a:blip>
          <a:srcRect/>
          <a:stretch>
            <a:fillRect/>
          </a:stretch>
        </p:blipFill>
        <p:spPr bwMode="auto">
          <a:xfrm>
            <a:off x="1714480" y="3714752"/>
            <a:ext cx="3786214" cy="2571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https://encrypted-tbn3.gstatic.com/images?q=tbn:ANd9GcQ6UKRhUKWXVl57RugzaZBiRhgUalIX-hT_3duzeCdIWR4F8yT4tQ"/>
          <p:cNvPicPr>
            <a:picLocks noChangeAspect="1" noChangeArrowheads="1"/>
          </p:cNvPicPr>
          <p:nvPr/>
        </p:nvPicPr>
        <p:blipFill>
          <a:blip r:embed="rId3" cstate="email">
            <a:lum bright="10000"/>
          </a:blip>
          <a:srcRect/>
          <a:stretch>
            <a:fillRect/>
          </a:stretch>
        </p:blipFill>
        <p:spPr bwMode="auto">
          <a:xfrm rot="667634">
            <a:off x="127154" y="18229"/>
            <a:ext cx="2781300" cy="3810000"/>
          </a:xfrm>
          <a:prstGeom prst="rect">
            <a:avLst/>
          </a:prstGeom>
          <a:ln>
            <a:noFill/>
          </a:ln>
          <a:effectLst>
            <a:softEdge rad="112500"/>
          </a:effectLst>
        </p:spPr>
      </p:pic>
      <p:pic>
        <p:nvPicPr>
          <p:cNvPr id="1028" name="Picture 4" descr="http://2.bp.blogspot.com/-bQuGB56tiRg/TWLRfB_s1zI/AAAAAAAAX6Q/5SZD4vlwWLs/s400/dsf+%2528Small%2529.jpg"/>
          <p:cNvPicPr>
            <a:picLocks noChangeAspect="1" noChangeArrowheads="1"/>
          </p:cNvPicPr>
          <p:nvPr/>
        </p:nvPicPr>
        <p:blipFill>
          <a:blip r:embed="rId4" cstate="email"/>
          <a:srcRect/>
          <a:stretch>
            <a:fillRect/>
          </a:stretch>
        </p:blipFill>
        <p:spPr bwMode="auto">
          <a:xfrm>
            <a:off x="2857488" y="357166"/>
            <a:ext cx="3810000" cy="2581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 Εικόνα"/>
          <p:cNvPicPr/>
          <p:nvPr/>
        </p:nvPicPr>
        <p:blipFill>
          <a:blip r:embed="rId5" cstate="email">
            <a:lum bright="10000"/>
          </a:blip>
          <a:srcRect/>
          <a:stretch>
            <a:fillRect/>
          </a:stretch>
        </p:blipFill>
        <p:spPr bwMode="auto">
          <a:xfrm rot="660091">
            <a:off x="5860012" y="1483765"/>
            <a:ext cx="3288030" cy="4831080"/>
          </a:xfrm>
          <a:prstGeom prst="roundRect">
            <a:avLst>
              <a:gd name="adj" fmla="val 50000"/>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strVal val="#ppt_w+.3"/>
                                          </p:val>
                                        </p:tav>
                                        <p:tav tm="100000">
                                          <p:val>
                                            <p:strVal val="#ppt_w"/>
                                          </p:val>
                                        </p:tav>
                                      </p:tavLst>
                                    </p:anim>
                                    <p:anim calcmode="lin" valueType="num">
                                      <p:cBhvr>
                                        <p:cTn id="18" dur="1000" fill="hold"/>
                                        <p:tgtEl>
                                          <p:spTgt spid="1028"/>
                                        </p:tgtEl>
                                        <p:attrNameLst>
                                          <p:attrName>ppt_h</p:attrName>
                                        </p:attrNameLst>
                                      </p:cBhvr>
                                      <p:tavLst>
                                        <p:tav tm="0">
                                          <p:val>
                                            <p:strVal val="#ppt_h"/>
                                          </p:val>
                                        </p:tav>
                                        <p:tav tm="100000">
                                          <p:val>
                                            <p:strVal val="#ppt_h"/>
                                          </p:val>
                                        </p:tav>
                                      </p:tavLst>
                                    </p:anim>
                                    <p:animEffect transition="in" filter="fade">
                                      <p:cBhvr>
                                        <p:cTn id="19" dur="1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eg;base64,/9j/4AAQSkZJRgABAQAAAQABAAD/2wCEAAkGBxQTEhUUExQVFhUWGBcXFxQXFxgYHRgXGBgYFxUUGhgYHCggHRolHBcUITEhJSkrLi4uFx8zODMsNygtLisBCgoKDQ0OFA8QFCwcFBwsLCwsLCwsLCwsLCwsLCwsLCwsLCwsLCwsLCwsLCwsLCwsLCwsLCwsLCwsLCwsKzcsLP/AABEIAO8A0wMBIgACEQEDEQH/xAAbAAABBQEBAAAAAAAAAAAAAAACAAEDBQYEB//EADYQAAEDAgQDBgYCAgMAAwAAAAEAAhEDIQQSMUEFUWEGInGBkfATMqGxweFC0VLxFCNiBxYz/8QAFwEBAQEBAAAAAAAAAAAAAAAAAAECA//EAB0RAQEBAQACAwEAAAAAAAAAAAABEQIhMRJRYUH/2gAMAwEAAhEDEQA/AN/hj3W+A+y6GOXPQ+VvgPspQffsKKnBRAqJoRoJw5SNeucBEGoJw5FmUKpOMcayBwYZcPqrJovqmJa35nAKKtjwB3SD5rI4TihryDLXjVp+4XezD5SHSdLi8K/ETt47mJyHvDYyL8kTuOlwLXANd6DyJ3XK/AD4zXDwNlZVcE06gekK3ByjjbwI1PLZ3rupMN2jJPebHgZB6eKCvgJB15g8ioaPDwHGwvB89908Cyp9oKbhbXluDyK6cLxVjyYsRZUVThYkxv4BVLcJUZm1B57EJkG+bWBEgoX1Vi+E8dFI5anM32stRgOIsqjMwyNCs2YJ3VEDjZEXIHOUAD7pGdilnTSgYJEpEIXIGlIFDmKCUBEpIJSQHQb3RbYfZStYhoNsPAKcMQM0XUjQnaxOAgfIi8kguPjGIFOk55MZRMqiPGcQa1+UkAEHXwWQw4NWp3jYg8rTcaH3K4MVxF1V5h14O59x/StOCPLCA4QPPTYgrpJgNnCX/GztIH/q9ukeC0+FZIg6piREjU8ly/8ALLb+vNZ9jqxbYgzHvdTfGETKqsRivithpuduvJLDUHBt9YuJ280wW1J4JUhYNlnqbHUiSJI99V24XiZDsp3uD9wmCzFMESuOq0TBGq6C7vAjQ/RcPEqkXHopBV8X4Xnkt5fXkqDhGOfhahabtm6tqHFgx5zmWn1nkVBxjhwcPiCznRbx5rf4NhhMU2q0OaddlK9YvsJiD8So0mwGnmtq8LnZgjSJhEUxCgAuShPCYoAKjIUjkCAPNJHASQdIZYKRrUCmYgNvspIUxcqJGhZXtvigG/Dm5Atz6e+S1Ad7leYdtMSXYlwBsAI+61zPI4OFVGh0kSNIjcr0ThdJpaCIIIsCNOlwsD2eovcXZRPQx59VveG1LCWlq10ibF4bKMzbef4VYXuLtJA+vnzVziG5hYj72VXijeByNlIo6QFoaR75wu+hcRC4MK6SIi07x9FaYZoSolayygq8PEyBHvmu5g5KbJZTVcFSR/tcOLpzfyVrVp7rjrUkRhuOUsjmk7lW+Cxvx2EBtgNf97oe0OFlh1kA25nzXJ2e4gwMyGxvb7WAK1/BQ4fE/BxQIkAOv4dV6lSdmAPMSvK+NMAeYzSb3W/7PYv4lJpDptBkRcKdQW0JoSCSwpQhhEhJQAU2VOUwQKEkvNJB0g8kQcUnBMoHzJkoRBUPmgdF5LxUg4ioNWzPlr6r1THD/rfJ/idPBeMOqnNJuTrvN+q3wlWfA6f/AG8uRifDTRej4TDkN+aZ8D9Vh+AUWv0+YRYafX7FbjBvht7HoIV6CxEtFlQYrEd4HoZvpvyVnj6pdOxAtZZ3EVQJEzG3KOvikFrha5uQOkbq8oVCR4++azfC8QHedr7eFvFaTDUjAv02SjuoVF0ioq6lRjT1XQCsqkqrkqi+ilN1FUZ71RFdiqEiIF1Q8C4c2mKtRwGZpcPADktHWBt9Vy1bUzABJJmy0PPuL1C55cRl0t02lafsLeQNGi55k7Kh4+RmAIA5+PmVsux/D/h0ATq68Dlsl9C8CQKfyTrmppQlyQShADkIUjihAQKUkkyDsJQgpiJSUBgpyUA8k8+/0garTDmkHcELyPiOGNOq9pHyuIv06xuvXpXkXadjqeKqNc6biDzabtnw/C3wlWfBPmBaYcB5H3+FuMNUOW4iAvMuEudNryf36re4F7jvNtT5StUPxFxZp9Yjw9Vmce5t9Zn05XV3xus3JBcNQLEeKyWOxJcL6fpWDWcOqto0mk766+ll1ntdQbAIcPED+1gsNjGl7TU7zAdNbdBHgrypj6VRkNFNoO2QvdfTusgA66pYNlhOO0KkZajSToN/DxVnTeDcXXjlRoDy6kSQ285cseUmwW+7Jcb+M0h57wtAJjTks3kaEuExIXPjOK0aX/6VGjp+gsz22xrqbmQS2ZGYEzG4VNgBTu9zHOj+Tmvqn0ENHmmDRV+0tBzoa/z0B6dFIcTNN5bfTSDOqytPHUK0sdSbm/i9rck20LQTBV/wBwZQdbQwJ10H9q4MzxCk5z5cLyOg8JXpXD2H4TJI+USsXw/BfFxADpIBki/iI5dVuw2IAgdAp0EmIlPKYlYUICchPKUoIymhHCbKgGEkcp0DlIhN7siaoGBSBShOAgdqyvbrgHxmisz5mWcALlnO2pF1qg1Pkm3OysuDx3huJ+G6YB013HuVv8HULmi2o2ICxnanAvoVzI7rrh2k33jfqg4Vx51E99pI3G/qV1vlFxxehkJdBHnJv5lUmKGYxYTZX3GOItrAFpMQZ8I1+4Wbzd4R7HNWDsx3BSA1zJdmsbiBy081f9n/AIRovoPDm5xDu6ZnYg3HLUDRdvAKjKjQHQTA/W2quGYJrbwPT8ws2io4d2dpUGF2Z7yHB+YdzQEBsA3mTM6ysvwKqaeJBvBmRbe8eVl6BVId3dll8fg2tqh7Lw+DbTnt1SC+4rw9tcDMDJaQ08tyfH9quptpGk/DZKjQ6ARaxEQ4EnzV64jKybcvHlZKpSa/lPMKaMbwzs7lqE5ZY0WLolx8AIAhdvD6pGdgJ+abjWdVonENabLm7OYUf9lSBJdbyV0HwThuQl17jf7q3e8J3OVfiK3L0WPauh1ZRuxA0NlXuxHpyUdatbXwP7VxFrRqXhdKo8FU5u10vP1V1SdIUsUzgkiTKB56JJEpIGaESBp6dEcKBAwlKB71E98boOmUg73+lwurH9If+TzVwHxjh9PEMyVBpdp3aeY/peacV4O+i8tcJGx0sdCOmttl6UKsrj4nw5tdoaZBGh1InXysFrm4jzo1CI0jT7qJ75O3vZdGPomnVqNOrTlty1n6rgcb6ec/j1XRF1wHiGR+pF4Hsr0DBYgPAkjp6f7XmFJlhIv71Ws4K85RG1o8b/2FKq67R8TbQokyMxs1u87lZWm91F1Mtdma43k6kwSfum7XUn1HBwkhoEDbS5CzjBUcQxoLidGgT6bpIPVeJ9/D9xwBtDrWuJKq+F8VuWPIzsOUgb9QOtlUcH4ZiKzS2tUdTptkRbNOh10FiFPiOENovY9ri4fK9zjJ6On6KfgtuJ4kwSCbenr/AErTgVH4eGZOpGY23ddZ90vgSRMDx2stVXdlbEaACFKIK77TKr8TWGhU1apyXDiHSD+FBzYl5ixg/RR/FgAc9j+OaixLYF5I5n8gfdcteto0zlOkj8rQsadQef3V1w/EDQrLHODqHeoJC78LicsG8C5Bkj+1LBq5SUOHqhzQRoVNI/awog1JMEyAAjlRZr7+iixdaBb1jRSBYitHKVw4irMTbf39Fy4qvm3E+ajrVAIkfSY05LciO5uJ2mUL6s6nyP10XGw6kOk9fcpvjT4+fO6DtM2+nuFLSr7ER1suSmRcXHiuoMQYbtUWnFPgyYaXDafzaFRxey0Xa/B5cQ1wgZwNTvpB6W1VDiWnM6JBky3QjmukR30CC0HSLSNvFazhLW5DGhGx6XhYrAusWzHj6haTgmNgZSRyufHmpVR8Q4mwPLHh2XW06xAHgnwvGKVJzXU6L3N3cZ+loV9hKLAHuLZL/mkA7aKtpVHU3/8AVRab26a3hA2J7S98mnTqPpu+Y5TbwMQVBgOKZ6pZ8N4a75Q4QfQ7LprcVxJIa5jWtm+QfforGq8Ph1obOv8ApQTYTD5qtMDmZ00F4+gVrxKreAvOO1PFHNcGMdDhfM1xBHS25sfJW3Zzj/xmZap/7G2k6uH+XjzUsF3VfH9hcRe5snUTaY8YUbq94MEb+B3HooKzQG92ct4vJb4KiHieLBaYuRBIG0/hcLqkCAQcwnKTPmFHiiQQS4m1hrAPO3y9NlwvqggAtgA3H+J5jcBUXGGrBx1NogcucHku1stE6/WVRYOpYtzD7W8ZXex7hYiRtfRBqOBV/wCI09VdBUfA8E6z5tygK8C50EmTymUVGVXcVqxAg6fqFYVXQCVRVXEySd/v5KQQAXFvD3KB75MGNf2gNUx3mxB2i/gjcJE+FvGV0Qnu1BuYiRYwUzTfw3P13UD3XuCPAxrfRTMMfQ+/9IO1j+ce+q6cwa0ucYa0EnoBckriaJ6Hn09wqnthxIUsP8IHv1REcmA94+dh6qCk4jxb/luc53daDDWgTDdQ89fmnxVpS4cMS3XLVYAC7WdxMbGQfNZbgtQCq0He39e+q1vDXOouztBIbMtH8mz3gBsRstozvEMA+k6HtLTsQbO6g/3zSoYx7DmvfX8r0ariqD2D5XtcNDBAnQHkZtHRZfivZ9oOZktB8S0T0PeHqUlAcM4wM4zOsf1IMrY4FzIkRe+y86q8IqAEhsjm3vDnoBI2SwxrtgUzUg6ANcfHQJYPSa1Rhm4ss32g4s2jTOWM5s3fz8AqXFNqUWB9Z72tdP8A1Ew555Rs3qfRZ3GYt1R2Z3gBFgOQ93UkVG5xcSSZJNydz4qTDYksdmbb8zqFzpKo1FPiLpDtQR0vA26zCNuMyiWmL3HvTwWVzkaGJUoxh3v1Fv8AaDRVMWHkAw0i3n1BXNXZYxEzHQ/+TKrXVwT3T5aR4JOxZ3M7eW0oqVr73sRpyPTVWdLEQAS4X1/smNVVnEDoRyTurh0HTYjl78EG77OY17YaTnY48x3eRtstYFgOx1Yh+WQZg20AO3j9lvmrHXsOR1+h/tJPPgksq5MVVAaZ0VHiGx8pIGyt8dOUqkxPM+/c/VIOetVAvIN9CB68kJq8o/euqVUiSMo5g9Em0xu23hPn91tA/wDI5iJjlrt05ewugNBFxbWZ02PVC1tiQRA10FtbzoqDiXaRrCW0YcR/O8Dw57INHXxDabcz3tDf/R3HLf0WA4/jBWrOc0ktsGkzoByPWVyYrFPqOLnuLidyoirIiSg/K4EaiCL7hekcGHxaXxKRAJF5MAO3EQV5qArLhXEHUiYu02ewmzhy8eqtg1XHczcjXNptc94Lm03mHNB7xLSJEnqtXQoMcyYytaItYkAb9FgH46iXtc0EQLhxkiDMTqfei0//ANgYG/O2MuXVtzz9d7LNirKtwwOcMsNbFzFyTB1EbKDivGqWDo5ZzPjuMkkzzd0ndUfFe20Ny0G96Ic83aNu6N/P6rGYms57i57iXHUkklJPsHxHGvrPNSo4kn0A5DkFyos3JIrSAJTAJ4KOPf6QROCAqRwQAIBlO1173SeEsiippaTb0P4TiP7UABH6SNSdVRv+xlBphzNvmE3lbkFeUdkscaVZv+DjePp/perMMweax0DnwSTge4TLCuDiQMewqst8p0VjxIzYf2uWnTH+/IKwcbsPmJgW2Mrh4jjKWHbLzc/Kxp7x6326n6qDtB2kFAmnTANTc7NkWnmdLLDVKxeSXnM46k3W5Ed/FOLVKxv3W7MBt5ncqs3RSmK0hESlBRCEQagdoRgboJThUSU7uEm0ifDmgquubyJSAQ5dUBhIhCSlKAkzneqbVINQOwJ6h80TT7/aZzYQRkIcvVO9yZQMUITlDCBOKEBOnpsJ5oLHgIPxmAAkFwBH+17Lh2w0BeedhMBLxUYSWwWvadni4I5jrqvRw1Y6UsySfKmWFVWNcQ7S3gqfjPEhh6ReQJuGjm46f2rrGPvBiI0Xm3bbHmpWyj5KYga3cfmPrbyWuZqVQvqlxLnGSSSSeZ5qMlKE4XRCaUTTCYNRAIHznyTtM/0hISaEEgKMOuonBE1vqqJAgKPKkQgAogJTjRSNCAMvqknTQUAh3JONExanIUEbmpoSKSBoKByIuQOUUgrTgYJfAJB1DgCb8nAatKraVMuNhfktx2Y4PnYCB8Oq0h7Kk/M3QtcNDyMc0Gn4DgmSarW5XkQ4A2P/AKHPx6q8AUVFkDQA6mOakhc6okkiEkHHWpAggrMcY4E05G3ykkZtcoiRqObW68zzWqcoqjZBB9VJcR5Txns+6i52WHtAmWjQRqRJ9dLKlBsvWOIcGbVYQ4BxElp0gkXb0BusdxTgLqRJyONO0szXFtA4DbqF1lRmRHsI+u6lr0AD3CT/AOXfMD5WKiykX6/XkqEQnaE8J46IEGo2hNKcBUG3mjy9FGxThyAciL8Imu5p3lBChI1lSlyhqPv/AEgAIwbIUWVQRGExR1NdZTRBuggKEldBp8ttlE2mSDGyirnsnwcYmo4OJDWiZBEzNtZtqvVMDQDWgRGW37lY/wD+PeFDIaxMEuIAgaAQZ6Hl0W6bAWbQ6drfeqZEFlSKZJwSQQkqMoi5M66yI3PA1/KbGUC5jgIkjcSPMbqUBIjb7qowGL4EysXBrTSrt+anq3mHi05Hc9lnPhbfynK5rjH15L1biXCxVyuByVWfJU5dDzaeSzHEOF5y41g1p0c7/F21RrgLsJsQea6SjJVcG8OgsIMTljVsXcI1EbiyidSI1+nW49dVqsCbCjVcQ4GKbx81N2uUn+VNw08woMRwz4joEU3g3ZcAEnS4sxxkg7Gy1qM06iRfnb9eKYNvorStSjuvbkePmBFjyd+wuHEASf2qI2hEH+fRRph4oJc02UjDZc405pwDsgmeYUb02X8/RRvUDiylLrdPsueVKGmI89Pr4IABkpE9ffvdDluu3C4e5uAR4+E293Qc9RpMaXgXF4N50XQ3AOFNpg99xyw1xkCQbi22ikwXDXvIAuTIE/yNgI6iT6L0rgPCPhUmNcX5gLjNIHQDRS3FcnYfAGnh2k2cS8Hr3jE89CtLCFjQLCABoITkrnqnISahJ3TtQM910lFWdf0+yZAziga5N8Vh/l9CjhuxWQs19DG5+5j2U9RuhGv43/CfJIImffROXDQz6/r8qxMKmZAnzUOOwnxG2OV4+V2sdCN2ncKZgA0A6TKkhNGcf2ZbVbJb8Gq2wLTLSNdJ+Um+xBS4hwwuj4mYFohr23PWI+YG5j6LTAFM5uxWvkMTxLhL3MB+IHeLRDuUH8SsxisPEgtg+e2/uV6t/wAQXy2m5BuD4gqtx3AGva5uUCby0kegNttFqdDy44eP4k7yOX9KNzPqvSaXZnKwBrhzktuCdb5oIsuZ/ZIEZ4ANpa35T1ymI20jl1V+URgQzonDInVbWr2OOYEFo5iXRMbb3jQ6Tqom8CaZAAbUGtJ//Y0gnUOERz5q7BjTv72ULir5/Cs+YUwW1GkD4cyCcpnKToe6deeqhwfZ6pUc1kQSSNQYjUkTFuhQUrBdd2Hok2iB/kDPK06T0Wm4X2Eqh81XNy82mTv/AJCFr8B2dw9H5aYmDJdLpnXWVm9RXnQ7Ovs4ZntcCQabSYP+JaYIhXHZ7sw8kVHS1sZSDLXW/kLWuN+S3NHDMZ8jQ0cgI+iJxUvQhw+Ha0CADGhgT9l0ByBqKFhREpOKYNSIQIoghhO1Uc+I+Y+X2TocQ3vG/L7JIj//2Q=="/>
          <p:cNvSpPr>
            <a:spLocks noChangeAspect="1" noChangeArrowheads="1"/>
          </p:cNvSpPr>
          <p:nvPr/>
        </p:nvSpPr>
        <p:spPr bwMode="auto">
          <a:xfrm>
            <a:off x="155575" y="-2247900"/>
            <a:ext cx="4143375" cy="4695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2" name="AutoShape 4" descr="data:image/jpeg;base64,/9j/4AAQSkZJRgABAQAAAQABAAD/2wCEAAkGBxQTEhUUExQVFhUWGBcXFxQXFxgYHRgXGBgYFxUUGhgYHCggHRolHBcUITEhJSkrLi4uFx8zODMsNygtLisBCgoKDQ0OFA8QFCwcFBwsLCwsLCwsLCwsLCwsLCwsLCwsLCwsLCwsLCwsLCwsLCwsLCwsLCwsLCwsLCwsKzcsLP/AABEIAO8A0wMBIgACEQEDEQH/xAAbAAABBQEBAAAAAAAAAAAAAAACAAEDBQYEB//EADYQAAEDAgQDBgYCAgMAAwAAAAEAAhEDIQQSMUEFUWEGInGBkfATMqGxweFC0VLxFCNiBxYz/8QAFwEBAQEBAAAAAAAAAAAAAAAAAAECA//EAB0RAQEBAQACAwEAAAAAAAAAAAABEQIhMRJRYUH/2gAMAwEAAhEDEQA/AN/hj3W+A+y6GOXPQ+VvgPspQffsKKnBRAqJoRoJw5SNeucBEGoJw5FmUKpOMcayBwYZcPqrJovqmJa35nAKKtjwB3SD5rI4TihryDLXjVp+4XezD5SHSdLi8K/ETt47mJyHvDYyL8kTuOlwLXANd6DyJ3XK/AD4zXDwNlZVcE06gekK3ByjjbwI1PLZ3rupMN2jJPebHgZB6eKCvgJB15g8ioaPDwHGwvB89908Cyp9oKbhbXluDyK6cLxVjyYsRZUVThYkxv4BVLcJUZm1B57EJkG+bWBEgoX1Vi+E8dFI5anM32stRgOIsqjMwyNCs2YJ3VEDjZEXIHOUAD7pGdilnTSgYJEpEIXIGlIFDmKCUBEpIJSQHQb3RbYfZStYhoNsPAKcMQM0XUjQnaxOAgfIi8kguPjGIFOk55MZRMqiPGcQa1+UkAEHXwWQw4NWp3jYg8rTcaH3K4MVxF1V5h14O59x/StOCPLCA4QPPTYgrpJgNnCX/GztIH/q9ukeC0+FZIg6piREjU8ly/8ALLb+vNZ9jqxbYgzHvdTfGETKqsRivithpuduvJLDUHBt9YuJ280wW1J4JUhYNlnqbHUiSJI99V24XiZDsp3uD9wmCzFMESuOq0TBGq6C7vAjQ/RcPEqkXHopBV8X4Xnkt5fXkqDhGOfhahabtm6tqHFgx5zmWn1nkVBxjhwcPiCznRbx5rf4NhhMU2q0OaddlK9YvsJiD8So0mwGnmtq8LnZgjSJhEUxCgAuShPCYoAKjIUjkCAPNJHASQdIZYKRrUCmYgNvspIUxcqJGhZXtvigG/Dm5Atz6e+S1Ad7leYdtMSXYlwBsAI+61zPI4OFVGh0kSNIjcr0ThdJpaCIIIsCNOlwsD2eovcXZRPQx59VveG1LCWlq10ibF4bKMzbef4VYXuLtJA+vnzVziG5hYj72VXijeByNlIo6QFoaR75wu+hcRC4MK6SIi07x9FaYZoSolayygq8PEyBHvmu5g5KbJZTVcFSR/tcOLpzfyVrVp7rjrUkRhuOUsjmk7lW+Cxvx2EBtgNf97oe0OFlh1kA25nzXJ2e4gwMyGxvb7WAK1/BQ4fE/BxQIkAOv4dV6lSdmAPMSvK+NMAeYzSb3W/7PYv4lJpDptBkRcKdQW0JoSCSwpQhhEhJQAU2VOUwQKEkvNJB0g8kQcUnBMoHzJkoRBUPmgdF5LxUg4ioNWzPlr6r1THD/rfJ/idPBeMOqnNJuTrvN+q3wlWfA6f/AG8uRifDTRej4TDkN+aZ8D9Vh+AUWv0+YRYafX7FbjBvht7HoIV6CxEtFlQYrEd4HoZvpvyVnj6pdOxAtZZ3EVQJEzG3KOvikFrha5uQOkbq8oVCR4++azfC8QHedr7eFvFaTDUjAv02SjuoVF0ioq6lRjT1XQCsqkqrkqi+ilN1FUZ71RFdiqEiIF1Q8C4c2mKtRwGZpcPADktHWBt9Vy1bUzABJJmy0PPuL1C55cRl0t02lafsLeQNGi55k7Kh4+RmAIA5+PmVsux/D/h0ATq68Dlsl9C8CQKfyTrmppQlyQShADkIUjihAQKUkkyDsJQgpiJSUBgpyUA8k8+/0garTDmkHcELyPiOGNOq9pHyuIv06xuvXpXkXadjqeKqNc6biDzabtnw/C3wlWfBPmBaYcB5H3+FuMNUOW4iAvMuEudNryf36re4F7jvNtT5StUPxFxZp9Yjw9Vmce5t9Zn05XV3xus3JBcNQLEeKyWOxJcL6fpWDWcOqto0mk766+ll1ntdQbAIcPED+1gsNjGl7TU7zAdNbdBHgrypj6VRkNFNoO2QvdfTusgA66pYNlhOO0KkZajSToN/DxVnTeDcXXjlRoDy6kSQ285cseUmwW+7Jcb+M0h57wtAJjTks3kaEuExIXPjOK0aX/6VGjp+gsz22xrqbmQS2ZGYEzG4VNgBTu9zHOj+Tmvqn0ENHmmDRV+0tBzoa/z0B6dFIcTNN5bfTSDOqytPHUK0sdSbm/i9rck20LQTBV/wBwZQdbQwJ10H9q4MzxCk5z5cLyOg8JXpXD2H4TJI+USsXw/BfFxADpIBki/iI5dVuw2IAgdAp0EmIlPKYlYUICchPKUoIymhHCbKgGEkcp0DlIhN7siaoGBSBShOAgdqyvbrgHxmisz5mWcALlnO2pF1qg1Pkm3OysuDx3huJ+G6YB013HuVv8HULmi2o2ICxnanAvoVzI7rrh2k33jfqg4Vx51E99pI3G/qV1vlFxxehkJdBHnJv5lUmKGYxYTZX3GOItrAFpMQZ8I1+4Wbzd4R7HNWDsx3BSA1zJdmsbiBy081f9n/AIRovoPDm5xDu6ZnYg3HLUDRdvAKjKjQHQTA/W2quGYJrbwPT8ws2io4d2dpUGF2Z7yHB+YdzQEBsA3mTM6ysvwKqaeJBvBmRbe8eVl6BVId3dll8fg2tqh7Lw+DbTnt1SC+4rw9tcDMDJaQ08tyfH9quptpGk/DZKjQ6ARaxEQ4EnzV64jKybcvHlZKpSa/lPMKaMbwzs7lqE5ZY0WLolx8AIAhdvD6pGdgJ+abjWdVonENabLm7OYUf9lSBJdbyV0HwThuQl17jf7q3e8J3OVfiK3L0WPauh1ZRuxA0NlXuxHpyUdatbXwP7VxFrRqXhdKo8FU5u10vP1V1SdIUsUzgkiTKB56JJEpIGaESBp6dEcKBAwlKB71E98boOmUg73+lwurH9If+TzVwHxjh9PEMyVBpdp3aeY/peacV4O+i8tcJGx0sdCOmttl6UKsrj4nw5tdoaZBGh1InXysFrm4jzo1CI0jT7qJ75O3vZdGPomnVqNOrTlty1n6rgcb6ec/j1XRF1wHiGR+pF4Hsr0DBYgPAkjp6f7XmFJlhIv71Ws4K85RG1o8b/2FKq67R8TbQokyMxs1u87lZWm91F1Mtdma43k6kwSfum7XUn1HBwkhoEDbS5CzjBUcQxoLidGgT6bpIPVeJ9/D9xwBtDrWuJKq+F8VuWPIzsOUgb9QOtlUcH4ZiKzS2tUdTptkRbNOh10FiFPiOENovY9ri4fK9zjJ6On6KfgtuJ4kwSCbenr/AErTgVH4eGZOpGY23ddZ90vgSRMDx2stVXdlbEaACFKIK77TKr8TWGhU1apyXDiHSD+FBzYl5ixg/RR/FgAc9j+OaixLYF5I5n8gfdcteto0zlOkj8rQsadQef3V1w/EDQrLHODqHeoJC78LicsG8C5Bkj+1LBq5SUOHqhzQRoVNI/awog1JMEyAAjlRZr7+iixdaBb1jRSBYitHKVw4irMTbf39Fy4qvm3E+ajrVAIkfSY05LciO5uJ2mUL6s6nyP10XGw6kOk9fcpvjT4+fO6DtM2+nuFLSr7ER1suSmRcXHiuoMQYbtUWnFPgyYaXDafzaFRxey0Xa/B5cQ1wgZwNTvpB6W1VDiWnM6JBky3QjmukR30CC0HSLSNvFazhLW5DGhGx6XhYrAusWzHj6haTgmNgZSRyufHmpVR8Q4mwPLHh2XW06xAHgnwvGKVJzXU6L3N3cZ+loV9hKLAHuLZL/mkA7aKtpVHU3/8AVRab26a3hA2J7S98mnTqPpu+Y5TbwMQVBgOKZ6pZ8N4a75Q4QfQ7LprcVxJIa5jWtm+QfforGq8Ph1obOv8ApQTYTD5qtMDmZ00F4+gVrxKreAvOO1PFHNcGMdDhfM1xBHS25sfJW3Zzj/xmZap/7G2k6uH+XjzUsF3VfH9hcRe5snUTaY8YUbq94MEb+B3HooKzQG92ct4vJb4KiHieLBaYuRBIG0/hcLqkCAQcwnKTPmFHiiQQS4m1hrAPO3y9NlwvqggAtgA3H+J5jcBUXGGrBx1NogcucHku1stE6/WVRYOpYtzD7W8ZXex7hYiRtfRBqOBV/wCI09VdBUfA8E6z5tygK8C50EmTymUVGVXcVqxAg6fqFYVXQCVRVXEySd/v5KQQAXFvD3KB75MGNf2gNUx3mxB2i/gjcJE+FvGV0Qnu1BuYiRYwUzTfw3P13UD3XuCPAxrfRTMMfQ+/9IO1j+ce+q6cwa0ucYa0EnoBckriaJ6Hn09wqnthxIUsP8IHv1REcmA94+dh6qCk4jxb/luc53daDDWgTDdQ89fmnxVpS4cMS3XLVYAC7WdxMbGQfNZbgtQCq0He39e+q1vDXOouztBIbMtH8mz3gBsRstozvEMA+k6HtLTsQbO6g/3zSoYx7DmvfX8r0ariqD2D5XtcNDBAnQHkZtHRZfivZ9oOZktB8S0T0PeHqUlAcM4wM4zOsf1IMrY4FzIkRe+y86q8IqAEhsjm3vDnoBI2SwxrtgUzUg6ANcfHQJYPSa1Rhm4ss32g4s2jTOWM5s3fz8AqXFNqUWB9Z72tdP8A1Ew555Rs3qfRZ3GYt1R2Z3gBFgOQ93UkVG5xcSSZJNydz4qTDYksdmbb8zqFzpKo1FPiLpDtQR0vA26zCNuMyiWmL3HvTwWVzkaGJUoxh3v1Fv8AaDRVMWHkAw0i3n1BXNXZYxEzHQ/+TKrXVwT3T5aR4JOxZ3M7eW0oqVr73sRpyPTVWdLEQAS4X1/smNVVnEDoRyTurh0HTYjl78EG77OY17YaTnY48x3eRtstYFgOx1Yh+WQZg20AO3j9lvmrHXsOR1+h/tJPPgksq5MVVAaZ0VHiGx8pIGyt8dOUqkxPM+/c/VIOetVAvIN9CB68kJq8o/euqVUiSMo5g9Em0xu23hPn91tA/wDI5iJjlrt05ewugNBFxbWZ02PVC1tiQRA10FtbzoqDiXaRrCW0YcR/O8Dw57INHXxDabcz3tDf/R3HLf0WA4/jBWrOc0ktsGkzoByPWVyYrFPqOLnuLidyoirIiSg/K4EaiCL7hekcGHxaXxKRAJF5MAO3EQV5qArLhXEHUiYu02ewmzhy8eqtg1XHczcjXNptc94Lm03mHNB7xLSJEnqtXQoMcyYytaItYkAb9FgH46iXtc0EQLhxkiDMTqfei0//ANgYG/O2MuXVtzz9d7LNirKtwwOcMsNbFzFyTB1EbKDivGqWDo5ZzPjuMkkzzd0ndUfFe20Ny0G96Ic83aNu6N/P6rGYms57i57iXHUkklJPsHxHGvrPNSo4kn0A5DkFyos3JIrSAJTAJ4KOPf6QROCAqRwQAIBlO1173SeEsiippaTb0P4TiP7UABH6SNSdVRv+xlBphzNvmE3lbkFeUdkscaVZv+DjePp/perMMweax0DnwSTge4TLCuDiQMewqst8p0VjxIzYf2uWnTH+/IKwcbsPmJgW2Mrh4jjKWHbLzc/Kxp7x6326n6qDtB2kFAmnTANTc7NkWnmdLLDVKxeSXnM46k3W5Ed/FOLVKxv3W7MBt5ncqs3RSmK0hESlBRCEQagdoRgboJThUSU7uEm0ifDmgquubyJSAQ5dUBhIhCSlKAkzneqbVINQOwJ6h80TT7/aZzYQRkIcvVO9yZQMUITlDCBOKEBOnpsJ5oLHgIPxmAAkFwBH+17Lh2w0BeedhMBLxUYSWwWvadni4I5jrqvRw1Y6UsySfKmWFVWNcQ7S3gqfjPEhh6ReQJuGjm46f2rrGPvBiI0Xm3bbHmpWyj5KYga3cfmPrbyWuZqVQvqlxLnGSSSSeZ5qMlKE4XRCaUTTCYNRAIHznyTtM/0hISaEEgKMOuonBE1vqqJAgKPKkQgAogJTjRSNCAMvqknTQUAh3JONExanIUEbmpoSKSBoKByIuQOUUgrTgYJfAJB1DgCb8nAatKraVMuNhfktx2Y4PnYCB8Oq0h7Kk/M3QtcNDyMc0Gn4DgmSarW5XkQ4A2P/AKHPx6q8AUVFkDQA6mOakhc6okkiEkHHWpAggrMcY4E05G3ykkZtcoiRqObW68zzWqcoqjZBB9VJcR5Txns+6i52WHtAmWjQRqRJ9dLKlBsvWOIcGbVYQ4BxElp0gkXb0BusdxTgLqRJyONO0szXFtA4DbqF1lRmRHsI+u6lr0AD3CT/AOXfMD5WKiykX6/XkqEQnaE8J46IEGo2hNKcBUG3mjy9FGxThyAciL8Imu5p3lBChI1lSlyhqPv/AEgAIwbIUWVQRGExR1NdZTRBuggKEldBp8ttlE2mSDGyirnsnwcYmo4OJDWiZBEzNtZtqvVMDQDWgRGW37lY/wD+PeFDIaxMEuIAgaAQZ6Hl0W6bAWbQ6drfeqZEFlSKZJwSQQkqMoi5M66yI3PA1/KbGUC5jgIkjcSPMbqUBIjb7qowGL4EysXBrTSrt+anq3mHi05Hc9lnPhbfynK5rjH15L1biXCxVyuByVWfJU5dDzaeSzHEOF5y41g1p0c7/F21RrgLsJsQea6SjJVcG8OgsIMTljVsXcI1EbiyidSI1+nW49dVqsCbCjVcQ4GKbx81N2uUn+VNw08woMRwz4joEU3g3ZcAEnS4sxxkg7Gy1qM06iRfnb9eKYNvorStSjuvbkePmBFjyd+wuHEASf2qI2hEH+fRRph4oJc02UjDZc405pwDsgmeYUb02X8/RRvUDiylLrdPsueVKGmI89Pr4IABkpE9ffvdDluu3C4e5uAR4+E293Qc9RpMaXgXF4N50XQ3AOFNpg99xyw1xkCQbi22ikwXDXvIAuTIE/yNgI6iT6L0rgPCPhUmNcX5gLjNIHQDRS3FcnYfAGnh2k2cS8Hr3jE89CtLCFjQLCABoITkrnqnISahJ3TtQM910lFWdf0+yZAziga5N8Vh/l9CjhuxWQs19DG5+5j2U9RuhGv43/CfJIImffROXDQz6/r8qxMKmZAnzUOOwnxG2OV4+V2sdCN2ncKZgA0A6TKkhNGcf2ZbVbJb8Gq2wLTLSNdJ+Um+xBS4hwwuj4mYFohr23PWI+YG5j6LTAFM5uxWvkMTxLhL3MB+IHeLRDuUH8SsxisPEgtg+e2/uV6t/wAQXy2m5BuD4gqtx3AGva5uUCby0kegNttFqdDy44eP4k7yOX9KNzPqvSaXZnKwBrhzktuCdb5oIsuZ/ZIEZ4ANpa35T1ymI20jl1V+URgQzonDInVbWr2OOYEFo5iXRMbb3jQ6Tqom8CaZAAbUGtJ//Y0gnUOERz5q7BjTv72ULir5/Cs+YUwW1GkD4cyCcpnKToe6deeqhwfZ6pUc1kQSSNQYjUkTFuhQUrBdd2Hok2iB/kDPK06T0Wm4X2Eqh81XNy82mTv/AJCFr8B2dw9H5aYmDJdLpnXWVm9RXnQ7Ovs4ZntcCQabSYP+JaYIhXHZ7sw8kVHS1sZSDLXW/kLWuN+S3NHDMZ8jQ0cgI+iJxUvQhw+Ha0CADGhgT9l0ByBqKFhREpOKYNSIQIoghhO1Uc+I+Y+X2TocQ3vG/L7JIj//2Q=="/>
          <p:cNvSpPr>
            <a:spLocks noChangeAspect="1" noChangeArrowheads="1"/>
          </p:cNvSpPr>
          <p:nvPr/>
        </p:nvSpPr>
        <p:spPr bwMode="auto">
          <a:xfrm>
            <a:off x="155575" y="-2247900"/>
            <a:ext cx="4143375" cy="4695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4" name="AutoShape 6" descr="data:image/jpeg;base64,/9j/4AAQSkZJRgABAQAAAQABAAD/2wCEAAkGBxQTEhUUExQVFhUWGBcXFxQXFxgYHRgXGBgYFxUUGhgYHCggHRolHBcUITEhJSkrLi4uFx8zODMsNygtLisBCgoKDQ0OFA8QFCwcFBwsLCwsLCwsLCwsLCwsLCwsLCwsLCwsLCwsLCwsLCwsLCwsLCwsLCwsLCwsLCwsKzcsLP/AABEIAO8A0wMBIgACEQEDEQH/xAAbAAABBQEBAAAAAAAAAAAAAAACAAEDBQYEB//EADYQAAEDAgQDBgYCAgMAAwAAAAEAAhEDIQQSMUEFUWEGInGBkfATMqGxweFC0VLxFCNiBxYz/8QAFwEBAQEBAAAAAAAAAAAAAAAAAAECA//EAB0RAQEBAQACAwEAAAAAAAAAAAABEQIhMRJRYUH/2gAMAwEAAhEDEQA/AN/hj3W+A+y6GOXPQ+VvgPspQffsKKnBRAqJoRoJw5SNeucBEGoJw5FmUKpOMcayBwYZcPqrJovqmJa35nAKKtjwB3SD5rI4TihryDLXjVp+4XezD5SHSdLi8K/ETt47mJyHvDYyL8kTuOlwLXANd6DyJ3XK/AD4zXDwNlZVcE06gekK3ByjjbwI1PLZ3rupMN2jJPebHgZB6eKCvgJB15g8ioaPDwHGwvB89908Cyp9oKbhbXluDyK6cLxVjyYsRZUVThYkxv4BVLcJUZm1B57EJkG+bWBEgoX1Vi+E8dFI5anM32stRgOIsqjMwyNCs2YJ3VEDjZEXIHOUAD7pGdilnTSgYJEpEIXIGlIFDmKCUBEpIJSQHQb3RbYfZStYhoNsPAKcMQM0XUjQnaxOAgfIi8kguPjGIFOk55MZRMqiPGcQa1+UkAEHXwWQw4NWp3jYg8rTcaH3K4MVxF1V5h14O59x/StOCPLCA4QPPTYgrpJgNnCX/GztIH/q9ukeC0+FZIg6piREjU8ly/8ALLb+vNZ9jqxbYgzHvdTfGETKqsRivithpuduvJLDUHBt9YuJ280wW1J4JUhYNlnqbHUiSJI99V24XiZDsp3uD9wmCzFMESuOq0TBGq6C7vAjQ/RcPEqkXHopBV8X4Xnkt5fXkqDhGOfhahabtm6tqHFgx5zmWn1nkVBxjhwcPiCznRbx5rf4NhhMU2q0OaddlK9YvsJiD8So0mwGnmtq8LnZgjSJhEUxCgAuShPCYoAKjIUjkCAPNJHASQdIZYKRrUCmYgNvspIUxcqJGhZXtvigG/Dm5Atz6e+S1Ad7leYdtMSXYlwBsAI+61zPI4OFVGh0kSNIjcr0ThdJpaCIIIsCNOlwsD2eovcXZRPQx59VveG1LCWlq10ibF4bKMzbef4VYXuLtJA+vnzVziG5hYj72VXijeByNlIo6QFoaR75wu+hcRC4MK6SIi07x9FaYZoSolayygq8PEyBHvmu5g5KbJZTVcFSR/tcOLpzfyVrVp7rjrUkRhuOUsjmk7lW+Cxvx2EBtgNf97oe0OFlh1kA25nzXJ2e4gwMyGxvb7WAK1/BQ4fE/BxQIkAOv4dV6lSdmAPMSvK+NMAeYzSb3W/7PYv4lJpDptBkRcKdQW0JoSCSwpQhhEhJQAU2VOUwQKEkvNJB0g8kQcUnBMoHzJkoRBUPmgdF5LxUg4ioNWzPlr6r1THD/rfJ/idPBeMOqnNJuTrvN+q3wlWfA6f/AG8uRifDTRej4TDkN+aZ8D9Vh+AUWv0+YRYafX7FbjBvht7HoIV6CxEtFlQYrEd4HoZvpvyVnj6pdOxAtZZ3EVQJEzG3KOvikFrha5uQOkbq8oVCR4++azfC8QHedr7eFvFaTDUjAv02SjuoVF0ioq6lRjT1XQCsqkqrkqi+ilN1FUZ71RFdiqEiIF1Q8C4c2mKtRwGZpcPADktHWBt9Vy1bUzABJJmy0PPuL1C55cRl0t02lafsLeQNGi55k7Kh4+RmAIA5+PmVsux/D/h0ATq68Dlsl9C8CQKfyTrmppQlyQShADkIUjihAQKUkkyDsJQgpiJSUBgpyUA8k8+/0garTDmkHcELyPiOGNOq9pHyuIv06xuvXpXkXadjqeKqNc6biDzabtnw/C3wlWfBPmBaYcB5H3+FuMNUOW4iAvMuEudNryf36re4F7jvNtT5StUPxFxZp9Yjw9Vmce5t9Zn05XV3xus3JBcNQLEeKyWOxJcL6fpWDWcOqto0mk766+ll1ntdQbAIcPED+1gsNjGl7TU7zAdNbdBHgrypj6VRkNFNoO2QvdfTusgA66pYNlhOO0KkZajSToN/DxVnTeDcXXjlRoDy6kSQ285cseUmwW+7Jcb+M0h57wtAJjTks3kaEuExIXPjOK0aX/6VGjp+gsz22xrqbmQS2ZGYEzG4VNgBTu9zHOj+Tmvqn0ENHmmDRV+0tBzoa/z0B6dFIcTNN5bfTSDOqytPHUK0sdSbm/i9rck20LQTBV/wBwZQdbQwJ10H9q4MzxCk5z5cLyOg8JXpXD2H4TJI+USsXw/BfFxADpIBki/iI5dVuw2IAgdAp0EmIlPKYlYUICchPKUoIymhHCbKgGEkcp0DlIhN7siaoGBSBShOAgdqyvbrgHxmisz5mWcALlnO2pF1qg1Pkm3OysuDx3huJ+G6YB013HuVv8HULmi2o2ICxnanAvoVzI7rrh2k33jfqg4Vx51E99pI3G/qV1vlFxxehkJdBHnJv5lUmKGYxYTZX3GOItrAFpMQZ8I1+4Wbzd4R7HNWDsx3BSA1zJdmsbiBy081f9n/AIRovoPDm5xDu6ZnYg3HLUDRdvAKjKjQHQTA/W2quGYJrbwPT8ws2io4d2dpUGF2Z7yHB+YdzQEBsA3mTM6ysvwKqaeJBvBmRbe8eVl6BVId3dll8fg2tqh7Lw+DbTnt1SC+4rw9tcDMDJaQ08tyfH9quptpGk/DZKjQ6ARaxEQ4EnzV64jKybcvHlZKpSa/lPMKaMbwzs7lqE5ZY0WLolx8AIAhdvD6pGdgJ+abjWdVonENabLm7OYUf9lSBJdbyV0HwThuQl17jf7q3e8J3OVfiK3L0WPauh1ZRuxA0NlXuxHpyUdatbXwP7VxFrRqXhdKo8FU5u10vP1V1SdIUsUzgkiTKB56JJEpIGaESBp6dEcKBAwlKB71E98boOmUg73+lwurH9If+TzVwHxjh9PEMyVBpdp3aeY/peacV4O+i8tcJGx0sdCOmttl6UKsrj4nw5tdoaZBGh1InXysFrm4jzo1CI0jT7qJ75O3vZdGPomnVqNOrTlty1n6rgcb6ec/j1XRF1wHiGR+pF4Hsr0DBYgPAkjp6f7XmFJlhIv71Ws4K85RG1o8b/2FKq67R8TbQokyMxs1u87lZWm91F1Mtdma43k6kwSfum7XUn1HBwkhoEDbS5CzjBUcQxoLidGgT6bpIPVeJ9/D9xwBtDrWuJKq+F8VuWPIzsOUgb9QOtlUcH4ZiKzS2tUdTptkRbNOh10FiFPiOENovY9ri4fK9zjJ6On6KfgtuJ4kwSCbenr/AErTgVH4eGZOpGY23ddZ90vgSRMDx2stVXdlbEaACFKIK77TKr8TWGhU1apyXDiHSD+FBzYl5ixg/RR/FgAc9j+OaixLYF5I5n8gfdcteto0zlOkj8rQsadQef3V1w/EDQrLHODqHeoJC78LicsG8C5Bkj+1LBq5SUOHqhzQRoVNI/awog1JMEyAAjlRZr7+iixdaBb1jRSBYitHKVw4irMTbf39Fy4qvm3E+ajrVAIkfSY05LciO5uJ2mUL6s6nyP10XGw6kOk9fcpvjT4+fO6DtM2+nuFLSr7ER1suSmRcXHiuoMQYbtUWnFPgyYaXDafzaFRxey0Xa/B5cQ1wgZwNTvpB6W1VDiWnM6JBky3QjmukR30CC0HSLSNvFazhLW5DGhGx6XhYrAusWzHj6haTgmNgZSRyufHmpVR8Q4mwPLHh2XW06xAHgnwvGKVJzXU6L3N3cZ+loV9hKLAHuLZL/mkA7aKtpVHU3/8AVRab26a3hA2J7S98mnTqPpu+Y5TbwMQVBgOKZ6pZ8N4a75Q4QfQ7LprcVxJIa5jWtm+QfforGq8Ph1obOv8ApQTYTD5qtMDmZ00F4+gVrxKreAvOO1PFHNcGMdDhfM1xBHS25sfJW3Zzj/xmZap/7G2k6uH+XjzUsF3VfH9hcRe5snUTaY8YUbq94MEb+B3HooKzQG92ct4vJb4KiHieLBaYuRBIG0/hcLqkCAQcwnKTPmFHiiQQS4m1hrAPO3y9NlwvqggAtgA3H+J5jcBUXGGrBx1NogcucHku1stE6/WVRYOpYtzD7W8ZXex7hYiRtfRBqOBV/wCI09VdBUfA8E6z5tygK8C50EmTymUVGVXcVqxAg6fqFYVXQCVRVXEySd/v5KQQAXFvD3KB75MGNf2gNUx3mxB2i/gjcJE+FvGV0Qnu1BuYiRYwUzTfw3P13UD3XuCPAxrfRTMMfQ+/9IO1j+ce+q6cwa0ucYa0EnoBckriaJ6Hn09wqnthxIUsP8IHv1REcmA94+dh6qCk4jxb/luc53daDDWgTDdQ89fmnxVpS4cMS3XLVYAC7WdxMbGQfNZbgtQCq0He39e+q1vDXOouztBIbMtH8mz3gBsRstozvEMA+k6HtLTsQbO6g/3zSoYx7DmvfX8r0ariqD2D5XtcNDBAnQHkZtHRZfivZ9oOZktB8S0T0PeHqUlAcM4wM4zOsf1IMrY4FzIkRe+y86q8IqAEhsjm3vDnoBI2SwxrtgUzUg6ANcfHQJYPSa1Rhm4ss32g4s2jTOWM5s3fz8AqXFNqUWB9Z72tdP8A1Ew555Rs3qfRZ3GYt1R2Z3gBFgOQ93UkVG5xcSSZJNydz4qTDYksdmbb8zqFzpKo1FPiLpDtQR0vA26zCNuMyiWmL3HvTwWVzkaGJUoxh3v1Fv8AaDRVMWHkAw0i3n1BXNXZYxEzHQ/+TKrXVwT3T5aR4JOxZ3M7eW0oqVr73sRpyPTVWdLEQAS4X1/smNVVnEDoRyTurh0HTYjl78EG77OY17YaTnY48x3eRtstYFgOx1Yh+WQZg20AO3j9lvmrHXsOR1+h/tJPPgksq5MVVAaZ0VHiGx8pIGyt8dOUqkxPM+/c/VIOetVAvIN9CB68kJq8o/euqVUiSMo5g9Em0xu23hPn91tA/wDI5iJjlrt05ewugNBFxbWZ02PVC1tiQRA10FtbzoqDiXaRrCW0YcR/O8Dw57INHXxDabcz3tDf/R3HLf0WA4/jBWrOc0ktsGkzoByPWVyYrFPqOLnuLidyoirIiSg/K4EaiCL7hekcGHxaXxKRAJF5MAO3EQV5qArLhXEHUiYu02ewmzhy8eqtg1XHczcjXNptc94Lm03mHNB7xLSJEnqtXQoMcyYytaItYkAb9FgH46iXtc0EQLhxkiDMTqfei0//ANgYG/O2MuXVtzz9d7LNirKtwwOcMsNbFzFyTB1EbKDivGqWDo5ZzPjuMkkzzd0ndUfFe20Ny0G96Ic83aNu6N/P6rGYms57i57iXHUkklJPsHxHGvrPNSo4kn0A5DkFyos3JIrSAJTAJ4KOPf6QROCAqRwQAIBlO1173SeEsiippaTb0P4TiP7UABH6SNSdVRv+xlBphzNvmE3lbkFeUdkscaVZv+DjePp/perMMweax0DnwSTge4TLCuDiQMewqst8p0VjxIzYf2uWnTH+/IKwcbsPmJgW2Mrh4jjKWHbLzc/Kxp7x6326n6qDtB2kFAmnTANTc7NkWnmdLLDVKxeSXnM46k3W5Ed/FOLVKxv3W7MBt5ncqs3RSmK0hESlBRCEQagdoRgboJThUSU7uEm0ifDmgquubyJSAQ5dUBhIhCSlKAkzneqbVINQOwJ6h80TT7/aZzYQRkIcvVO9yZQMUITlDCBOKEBOnpsJ5oLHgIPxmAAkFwBH+17Lh2w0BeedhMBLxUYSWwWvadni4I5jrqvRw1Y6UsySfKmWFVWNcQ7S3gqfjPEhh6ReQJuGjm46f2rrGPvBiI0Xm3bbHmpWyj5KYga3cfmPrbyWuZqVQvqlxLnGSSSSeZ5qMlKE4XRCaUTTCYNRAIHznyTtM/0hISaEEgKMOuonBE1vqqJAgKPKkQgAogJTjRSNCAMvqknTQUAh3JONExanIUEbmpoSKSBoKByIuQOUUgrTgYJfAJB1DgCb8nAatKraVMuNhfktx2Y4PnYCB8Oq0h7Kk/M3QtcNDyMc0Gn4DgmSarW5XkQ4A2P/AKHPx6q8AUVFkDQA6mOakhc6okkiEkHHWpAggrMcY4E05G3ykkZtcoiRqObW68zzWqcoqjZBB9VJcR5Txns+6i52WHtAmWjQRqRJ9dLKlBsvWOIcGbVYQ4BxElp0gkXb0BusdxTgLqRJyONO0szXFtA4DbqF1lRmRHsI+u6lr0AD3CT/AOXfMD5WKiykX6/XkqEQnaE8J46IEGo2hNKcBUG3mjy9FGxThyAciL8Imu5p3lBChI1lSlyhqPv/AEgAIwbIUWVQRGExR1NdZTRBuggKEldBp8ttlE2mSDGyirnsnwcYmo4OJDWiZBEzNtZtqvVMDQDWgRGW37lY/wD+PeFDIaxMEuIAgaAQZ6Hl0W6bAWbQ6drfeqZEFlSKZJwSQQkqMoi5M66yI3PA1/KbGUC5jgIkjcSPMbqUBIjb7qowGL4EysXBrTSrt+anq3mHi05Hc9lnPhbfynK5rjH15L1biXCxVyuByVWfJU5dDzaeSzHEOF5y41g1p0c7/F21RrgLsJsQea6SjJVcG8OgsIMTljVsXcI1EbiyidSI1+nW49dVqsCbCjVcQ4GKbx81N2uUn+VNw08woMRwz4joEU3g3ZcAEnS4sxxkg7Gy1qM06iRfnb9eKYNvorStSjuvbkePmBFjyd+wuHEASf2qI2hEH+fRRph4oJc02UjDZc405pwDsgmeYUb02X8/RRvUDiylLrdPsueVKGmI89Pr4IABkpE9ffvdDluu3C4e5uAR4+E293Qc9RpMaXgXF4N50XQ3AOFNpg99xyw1xkCQbi22ikwXDXvIAuTIE/yNgI6iT6L0rgPCPhUmNcX5gLjNIHQDRS3FcnYfAGnh2k2cS8Hr3jE89CtLCFjQLCABoITkrnqnISahJ3TtQM910lFWdf0+yZAziga5N8Vh/l9CjhuxWQs19DG5+5j2U9RuhGv43/CfJIImffROXDQz6/r8qxMKmZAnzUOOwnxG2OV4+V2sdCN2ncKZgA0A6TKkhNGcf2ZbVbJb8Gq2wLTLSNdJ+Um+xBS4hwwuj4mYFohr23PWI+YG5j6LTAFM5uxWvkMTxLhL3MB+IHeLRDuUH8SsxisPEgtg+e2/uV6t/wAQXy2m5BuD4gqtx3AGva5uUCby0kegNttFqdDy44eP4k7yOX9KNzPqvSaXZnKwBrhzktuCdb5oIsuZ/ZIEZ4ANpa35T1ymI20jl1V+URgQzonDInVbWr2OOYEFo5iXRMbb3jQ6Tqom8CaZAAbUGtJ//Y0gnUOERz5q7BjTv72ULir5/Cs+YUwW1GkD4cyCcpnKToe6deeqhwfZ6pUc1kQSSNQYjUkTFuhQUrBdd2Hok2iB/kDPK06T0Wm4X2Eqh81XNy82mTv/AJCFr8B2dw9H5aYmDJdLpnXWVm9RXnQ7Ovs4ZntcCQabSYP+JaYIhXHZ7sw8kVHS1sZSDLXW/kLWuN+S3NHDMZ8jQ0cgI+iJxUvQhw+Ha0CADGhgT9l0ByBqKFhREpOKYNSIQIoghhO1Uc+I+Y+X2TocQ3vG/L7JIj//2Q=="/>
          <p:cNvSpPr>
            <a:spLocks noChangeAspect="1" noChangeArrowheads="1"/>
          </p:cNvSpPr>
          <p:nvPr/>
        </p:nvSpPr>
        <p:spPr bwMode="auto">
          <a:xfrm>
            <a:off x="155575" y="-2247900"/>
            <a:ext cx="4143375" cy="4695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6" name="AutoShape 8" descr="data:image/jpeg;base64,/9j/4AAQSkZJRgABAQAAAQABAAD/2wCEAAkGBxQTEhUUExQVFhUWGBcXFxQXFxgYHRgXGBgYFxUUGhgYHCggHRolHBcUITEhJSkrLi4uFx8zODMsNygtLisBCgoKDQ0OFA8QFCwcFBwsLCwsLCwsLCwsLCwsLCwsLCwsLCwsLCwsLCwsLCwsLCwsLCwsLCwsLCwsLCwsKzcsLP/AABEIAO8A0wMBIgACEQEDEQH/xAAbAAABBQEBAAAAAAAAAAAAAAACAAEDBQYEB//EADYQAAEDAgQDBgYCAgMAAwAAAAEAAhEDIQQSMUEFUWEGInGBkfATMqGxweFC0VLxFCNiBxYz/8QAFwEBAQEBAAAAAAAAAAAAAAAAAAECA//EAB0RAQEBAQACAwEAAAAAAAAAAAABEQIhMRJRYUH/2gAMAwEAAhEDEQA/AN/hj3W+A+y6GOXPQ+VvgPspQffsKKnBRAqJoRoJw5SNeucBEGoJw5FmUKpOMcayBwYZcPqrJovqmJa35nAKKtjwB3SD5rI4TihryDLXjVp+4XezD5SHSdLi8K/ETt47mJyHvDYyL8kTuOlwLXANd6DyJ3XK/AD4zXDwNlZVcE06gekK3ByjjbwI1PLZ3rupMN2jJPebHgZB6eKCvgJB15g8ioaPDwHGwvB89908Cyp9oKbhbXluDyK6cLxVjyYsRZUVThYkxv4BVLcJUZm1B57EJkG+bWBEgoX1Vi+E8dFI5anM32stRgOIsqjMwyNCs2YJ3VEDjZEXIHOUAD7pGdilnTSgYJEpEIXIGlIFDmKCUBEpIJSQHQb3RbYfZStYhoNsPAKcMQM0XUjQnaxOAgfIi8kguPjGIFOk55MZRMqiPGcQa1+UkAEHXwWQw4NWp3jYg8rTcaH3K4MVxF1V5h14O59x/StOCPLCA4QPPTYgrpJgNnCX/GztIH/q9ukeC0+FZIg6piREjU8ly/8ALLb+vNZ9jqxbYgzHvdTfGETKqsRivithpuduvJLDUHBt9YuJ280wW1J4JUhYNlnqbHUiSJI99V24XiZDsp3uD9wmCzFMESuOq0TBGq6C7vAjQ/RcPEqkXHopBV8X4Xnkt5fXkqDhGOfhahabtm6tqHFgx5zmWn1nkVBxjhwcPiCznRbx5rf4NhhMU2q0OaddlK9YvsJiD8So0mwGnmtq8LnZgjSJhEUxCgAuShPCYoAKjIUjkCAPNJHASQdIZYKRrUCmYgNvspIUxcqJGhZXtvigG/Dm5Atz6e+S1Ad7leYdtMSXYlwBsAI+61zPI4OFVGh0kSNIjcr0ThdJpaCIIIsCNOlwsD2eovcXZRPQx59VveG1LCWlq10ibF4bKMzbef4VYXuLtJA+vnzVziG5hYj72VXijeByNlIo6QFoaR75wu+hcRC4MK6SIi07x9FaYZoSolayygq8PEyBHvmu5g5KbJZTVcFSR/tcOLpzfyVrVp7rjrUkRhuOUsjmk7lW+Cxvx2EBtgNf97oe0OFlh1kA25nzXJ2e4gwMyGxvb7WAK1/BQ4fE/BxQIkAOv4dV6lSdmAPMSvK+NMAeYzSb3W/7PYv4lJpDptBkRcKdQW0JoSCSwpQhhEhJQAU2VOUwQKEkvNJB0g8kQcUnBMoHzJkoRBUPmgdF5LxUg4ioNWzPlr6r1THD/rfJ/idPBeMOqnNJuTrvN+q3wlWfA6f/AG8uRifDTRej4TDkN+aZ8D9Vh+AUWv0+YRYafX7FbjBvht7HoIV6CxEtFlQYrEd4HoZvpvyVnj6pdOxAtZZ3EVQJEzG3KOvikFrha5uQOkbq8oVCR4++azfC8QHedr7eFvFaTDUjAv02SjuoVF0ioq6lRjT1XQCsqkqrkqi+ilN1FUZ71RFdiqEiIF1Q8C4c2mKtRwGZpcPADktHWBt9Vy1bUzABJJmy0PPuL1C55cRl0t02lafsLeQNGi55k7Kh4+RmAIA5+PmVsux/D/h0ATq68Dlsl9C8CQKfyTrmppQlyQShADkIUjihAQKUkkyDsJQgpiJSUBgpyUA8k8+/0garTDmkHcELyPiOGNOq9pHyuIv06xuvXpXkXadjqeKqNc6biDzabtnw/C3wlWfBPmBaYcB5H3+FuMNUOW4iAvMuEudNryf36re4F7jvNtT5StUPxFxZp9Yjw9Vmce5t9Zn05XV3xus3JBcNQLEeKyWOxJcL6fpWDWcOqto0mk766+ll1ntdQbAIcPED+1gsNjGl7TU7zAdNbdBHgrypj6VRkNFNoO2QvdfTusgA66pYNlhOO0KkZajSToN/DxVnTeDcXXjlRoDy6kSQ285cseUmwW+7Jcb+M0h57wtAJjTks3kaEuExIXPjOK0aX/6VGjp+gsz22xrqbmQS2ZGYEzG4VNgBTu9zHOj+Tmvqn0ENHmmDRV+0tBzoa/z0B6dFIcTNN5bfTSDOqytPHUK0sdSbm/i9rck20LQTBV/wBwZQdbQwJ10H9q4MzxCk5z5cLyOg8JXpXD2H4TJI+USsXw/BfFxADpIBki/iI5dVuw2IAgdAp0EmIlPKYlYUICchPKUoIymhHCbKgGEkcp0DlIhN7siaoGBSBShOAgdqyvbrgHxmisz5mWcALlnO2pF1qg1Pkm3OysuDx3huJ+G6YB013HuVv8HULmi2o2ICxnanAvoVzI7rrh2k33jfqg4Vx51E99pI3G/qV1vlFxxehkJdBHnJv5lUmKGYxYTZX3GOItrAFpMQZ8I1+4Wbzd4R7HNWDsx3BSA1zJdmsbiBy081f9n/AIRovoPDm5xDu6ZnYg3HLUDRdvAKjKjQHQTA/W2quGYJrbwPT8ws2io4d2dpUGF2Z7yHB+YdzQEBsA3mTM6ysvwKqaeJBvBmRbe8eVl6BVId3dll8fg2tqh7Lw+DbTnt1SC+4rw9tcDMDJaQ08tyfH9quptpGk/DZKjQ6ARaxEQ4EnzV64jKybcvHlZKpSa/lPMKaMbwzs7lqE5ZY0WLolx8AIAhdvD6pGdgJ+abjWdVonENabLm7OYUf9lSBJdbyV0HwThuQl17jf7q3e8J3OVfiK3L0WPauh1ZRuxA0NlXuxHpyUdatbXwP7VxFrRqXhdKo8FU5u10vP1V1SdIUsUzgkiTKB56JJEpIGaESBp6dEcKBAwlKB71E98boOmUg73+lwurH9If+TzVwHxjh9PEMyVBpdp3aeY/peacV4O+i8tcJGx0sdCOmttl6UKsrj4nw5tdoaZBGh1InXysFrm4jzo1CI0jT7qJ75O3vZdGPomnVqNOrTlty1n6rgcb6ec/j1XRF1wHiGR+pF4Hsr0DBYgPAkjp6f7XmFJlhIv71Ws4K85RG1o8b/2FKq67R8TbQokyMxs1u87lZWm91F1Mtdma43k6kwSfum7XUn1HBwkhoEDbS5CzjBUcQxoLidGgT6bpIPVeJ9/D9xwBtDrWuJKq+F8VuWPIzsOUgb9QOtlUcH4ZiKzS2tUdTptkRbNOh10FiFPiOENovY9ri4fK9zjJ6On6KfgtuJ4kwSCbenr/AErTgVH4eGZOpGY23ddZ90vgSRMDx2stVXdlbEaACFKIK77TKr8TWGhU1apyXDiHSD+FBzYl5ixg/RR/FgAc9j+OaixLYF5I5n8gfdcteto0zlOkj8rQsadQef3V1w/EDQrLHODqHeoJC78LicsG8C5Bkj+1LBq5SUOHqhzQRoVNI/awog1JMEyAAjlRZr7+iixdaBb1jRSBYitHKVw4irMTbf39Fy4qvm3E+ajrVAIkfSY05LciO5uJ2mUL6s6nyP10XGw6kOk9fcpvjT4+fO6DtM2+nuFLSr7ER1suSmRcXHiuoMQYbtUWnFPgyYaXDafzaFRxey0Xa/B5cQ1wgZwNTvpB6W1VDiWnM6JBky3QjmukR30CC0HSLSNvFazhLW5DGhGx6XhYrAusWzHj6haTgmNgZSRyufHmpVR8Q4mwPLHh2XW06xAHgnwvGKVJzXU6L3N3cZ+loV9hKLAHuLZL/mkA7aKtpVHU3/8AVRab26a3hA2J7S98mnTqPpu+Y5TbwMQVBgOKZ6pZ8N4a75Q4QfQ7LprcVxJIa5jWtm+QfforGq8Ph1obOv8ApQTYTD5qtMDmZ00F4+gVrxKreAvOO1PFHNcGMdDhfM1xBHS25sfJW3Zzj/xmZap/7G2k6uH+XjzUsF3VfH9hcRe5snUTaY8YUbq94MEb+B3HooKzQG92ct4vJb4KiHieLBaYuRBIG0/hcLqkCAQcwnKTPmFHiiQQS4m1hrAPO3y9NlwvqggAtgA3H+J5jcBUXGGrBx1NogcucHku1stE6/WVRYOpYtzD7W8ZXex7hYiRtfRBqOBV/wCI09VdBUfA8E6z5tygK8C50EmTymUVGVXcVqxAg6fqFYVXQCVRVXEySd/v5KQQAXFvD3KB75MGNf2gNUx3mxB2i/gjcJE+FvGV0Qnu1BuYiRYwUzTfw3P13UD3XuCPAxrfRTMMfQ+/9IO1j+ce+q6cwa0ucYa0EnoBckriaJ6Hn09wqnthxIUsP8IHv1REcmA94+dh6qCk4jxb/luc53daDDWgTDdQ89fmnxVpS4cMS3XLVYAC7WdxMbGQfNZbgtQCq0He39e+q1vDXOouztBIbMtH8mz3gBsRstozvEMA+k6HtLTsQbO6g/3zSoYx7DmvfX8r0ariqD2D5XtcNDBAnQHkZtHRZfivZ9oOZktB8S0T0PeHqUlAcM4wM4zOsf1IMrY4FzIkRe+y86q8IqAEhsjm3vDnoBI2SwxrtgUzUg6ANcfHQJYPSa1Rhm4ss32g4s2jTOWM5s3fz8AqXFNqUWB9Z72tdP8A1Ew555Rs3qfRZ3GYt1R2Z3gBFgOQ93UkVG5xcSSZJNydz4qTDYksdmbb8zqFzpKo1FPiLpDtQR0vA26zCNuMyiWmL3HvTwWVzkaGJUoxh3v1Fv8AaDRVMWHkAw0i3n1BXNXZYxEzHQ/+TKrXVwT3T5aR4JOxZ3M7eW0oqVr73sRpyPTVWdLEQAS4X1/smNVVnEDoRyTurh0HTYjl78EG77OY17YaTnY48x3eRtstYFgOx1Yh+WQZg20AO3j9lvmrHXsOR1+h/tJPPgksq5MVVAaZ0VHiGx8pIGyt8dOUqkxPM+/c/VIOetVAvIN9CB68kJq8o/euqVUiSMo5g9Em0xu23hPn91tA/wDI5iJjlrt05ewugNBFxbWZ02PVC1tiQRA10FtbzoqDiXaRrCW0YcR/O8Dw57INHXxDabcz3tDf/R3HLf0WA4/jBWrOc0ktsGkzoByPWVyYrFPqOLnuLidyoirIiSg/K4EaiCL7hekcGHxaXxKRAJF5MAO3EQV5qArLhXEHUiYu02ewmzhy8eqtg1XHczcjXNptc94Lm03mHNB7xLSJEnqtXQoMcyYytaItYkAb9FgH46iXtc0EQLhxkiDMTqfei0//ANgYG/O2MuXVtzz9d7LNirKtwwOcMsNbFzFyTB1EbKDivGqWDo5ZzPjuMkkzzd0ndUfFe20Ny0G96Ic83aNu6N/P6rGYms57i57iXHUkklJPsHxHGvrPNSo4kn0A5DkFyos3JIrSAJTAJ4KOPf6QROCAqRwQAIBlO1173SeEsiippaTb0P4TiP7UABH6SNSdVRv+xlBphzNvmE3lbkFeUdkscaVZv+DjePp/perMMweax0DnwSTge4TLCuDiQMewqst8p0VjxIzYf2uWnTH+/IKwcbsPmJgW2Mrh4jjKWHbLzc/Kxp7x6326n6qDtB2kFAmnTANTc7NkWnmdLLDVKxeSXnM46k3W5Ed/FOLVKxv3W7MBt5ncqs3RSmK0hESlBRCEQagdoRgboJThUSU7uEm0ifDmgquubyJSAQ5dUBhIhCSlKAkzneqbVINQOwJ6h80TT7/aZzYQRkIcvVO9yZQMUITlDCBOKEBOnpsJ5oLHgIPxmAAkFwBH+17Lh2w0BeedhMBLxUYSWwWvadni4I5jrqvRw1Y6UsySfKmWFVWNcQ7S3gqfjPEhh6ReQJuGjm46f2rrGPvBiI0Xm3bbHmpWyj5KYga3cfmPrbyWuZqVQvqlxLnGSSSSeZ5qMlKE4XRCaUTTCYNRAIHznyTtM/0hISaEEgKMOuonBE1vqqJAgKPKkQgAogJTjRSNCAMvqknTQUAh3JONExanIUEbmpoSKSBoKByIuQOUUgrTgYJfAJB1DgCb8nAatKraVMuNhfktx2Y4PnYCB8Oq0h7Kk/M3QtcNDyMc0Gn4DgmSarW5XkQ4A2P/AKHPx6q8AUVFkDQA6mOakhc6okkiEkHHWpAggrMcY4E05G3ykkZtcoiRqObW68zzWqcoqjZBB9VJcR5Txns+6i52WHtAmWjQRqRJ9dLKlBsvWOIcGbVYQ4BxElp0gkXb0BusdxTgLqRJyONO0szXFtA4DbqF1lRmRHsI+u6lr0AD3CT/AOXfMD5WKiykX6/XkqEQnaE8J46IEGo2hNKcBUG3mjy9FGxThyAciL8Imu5p3lBChI1lSlyhqPv/AEgAIwbIUWVQRGExR1NdZTRBuggKEldBp8ttlE2mSDGyirnsnwcYmo4OJDWiZBEzNtZtqvVMDQDWgRGW37lY/wD+PeFDIaxMEuIAgaAQZ6Hl0W6bAWbQ6drfeqZEFlSKZJwSQQkqMoi5M66yI3PA1/KbGUC5jgIkjcSPMbqUBIjb7qowGL4EysXBrTSrt+anq3mHi05Hc9lnPhbfynK5rjH15L1biXCxVyuByVWfJU5dDzaeSzHEOF5y41g1p0c7/F21RrgLsJsQea6SjJVcG8OgsIMTljVsXcI1EbiyidSI1+nW49dVqsCbCjVcQ4GKbx81N2uUn+VNw08woMRwz4joEU3g3ZcAEnS4sxxkg7Gy1qM06iRfnb9eKYNvorStSjuvbkePmBFjyd+wuHEASf2qI2hEH+fRRph4oJc02UjDZc405pwDsgmeYUb02X8/RRvUDiylLrdPsueVKGmI89Pr4IABkpE9ffvdDluu3C4e5uAR4+E293Qc9RpMaXgXF4N50XQ3AOFNpg99xyw1xkCQbi22ikwXDXvIAuTIE/yNgI6iT6L0rgPCPhUmNcX5gLjNIHQDRS3FcnYfAGnh2k2cS8Hr3jE89CtLCFjQLCABoITkrnqnISahJ3TtQM910lFWdf0+yZAziga5N8Vh/l9CjhuxWQs19DG5+5j2U9RuhGv43/CfJIImffROXDQz6/r8qxMKmZAnzUOOwnxG2OV4+V2sdCN2ncKZgA0A6TKkhNGcf2ZbVbJb8Gq2wLTLSNdJ+Um+xBS4hwwuj4mYFohr23PWI+YG5j6LTAFM5uxWvkMTxLhL3MB+IHeLRDuUH8SsxisPEgtg+e2/uV6t/wAQXy2m5BuD4gqtx3AGva5uUCby0kegNttFqdDy44eP4k7yOX9KNzPqvSaXZnKwBrhzktuCdb5oIsuZ/ZIEZ4ANpa35T1ymI20jl1V+URgQzonDInVbWr2OOYEFo5iXRMbb3jQ6Tqom8CaZAAbUGtJ//Y0gnUOERz5q7BjTv72ULir5/Cs+YUwW1GkD4cyCcpnKToe6deeqhwfZ6pUc1kQSSNQYjUkTFuhQUrBdd2Hok2iB/kDPK06T0Wm4X2Eqh81XNy82mTv/AJCFr8B2dw9H5aYmDJdLpnXWVm9RXnQ7Ovs4ZntcCQabSYP+JaYIhXHZ7sw8kVHS1sZSDLXW/kLWuN+S3NHDMZ8jQ0cgI+iJxUvQhw+Ha0CADGhgT9l0ByBqKFhREpOKYNSIQIoghhO1Uc+I+Y+X2TocQ3vG/L7JIj//2Q=="/>
          <p:cNvSpPr>
            <a:spLocks noChangeAspect="1" noChangeArrowheads="1"/>
          </p:cNvSpPr>
          <p:nvPr/>
        </p:nvSpPr>
        <p:spPr bwMode="auto">
          <a:xfrm>
            <a:off x="155575" y="-2247900"/>
            <a:ext cx="4143375" cy="4695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17" name="Picture 9"/>
          <p:cNvPicPr>
            <a:picLocks noChangeAspect="1" noChangeArrowheads="1"/>
          </p:cNvPicPr>
          <p:nvPr/>
        </p:nvPicPr>
        <p:blipFill>
          <a:blip r:embed="rId2" cstate="email">
            <a:lum bright="20000"/>
          </a:blip>
          <a:srcRect/>
          <a:stretch>
            <a:fillRect/>
          </a:stretch>
        </p:blipFill>
        <p:spPr bwMode="auto">
          <a:xfrm>
            <a:off x="0" y="-59303"/>
            <a:ext cx="9144000" cy="6976606"/>
          </a:xfrm>
          <a:prstGeom prst="rect">
            <a:avLst/>
          </a:prstGeom>
          <a:ln>
            <a:noFill/>
          </a:ln>
          <a:effectLst>
            <a:outerShdw blurRad="292100" dist="139700" dir="2700000" algn="tl" rotWithShape="0">
              <a:srgbClr val="333333">
                <a:alpha val="65000"/>
              </a:srgbClr>
            </a:outerShdw>
          </a:effectLst>
        </p:spPr>
      </p:pic>
      <p:sp>
        <p:nvSpPr>
          <p:cNvPr id="13" name="12 - Ορθογώνιο"/>
          <p:cNvSpPr/>
          <p:nvPr/>
        </p:nvSpPr>
        <p:spPr>
          <a:xfrm>
            <a:off x="214282" y="285728"/>
            <a:ext cx="5429288" cy="954107"/>
          </a:xfrm>
          <a:prstGeom prst="rect">
            <a:avLst/>
          </a:prstGeom>
        </p:spPr>
        <p:txBody>
          <a:bodyPr wrap="square">
            <a:spAutoFit/>
          </a:bodyPr>
          <a:lstStyle/>
          <a:p>
            <a:r>
              <a:rPr lang="el-GR" sz="1400" dirty="0" smtClean="0"/>
              <a:t>Άκρα του τάφου σιωπή στον κάμπο βασιλεύει</a:t>
            </a:r>
            <a:br>
              <a:rPr lang="el-GR" sz="1400" dirty="0" smtClean="0"/>
            </a:br>
            <a:r>
              <a:rPr lang="el-GR" sz="1400" dirty="0" smtClean="0"/>
              <a:t>λαλεί πουλί, παίρνει </a:t>
            </a:r>
            <a:r>
              <a:rPr lang="el-GR" sz="1400" dirty="0" err="1" smtClean="0"/>
              <a:t>σπειρί</a:t>
            </a:r>
            <a:r>
              <a:rPr lang="el-GR" sz="1400" dirty="0" smtClean="0"/>
              <a:t>, κ' η μάνα το ζηλεύει.</a:t>
            </a:r>
            <a:br>
              <a:rPr lang="el-GR" sz="1400" dirty="0" smtClean="0"/>
            </a:br>
            <a:r>
              <a:rPr lang="el-GR" sz="1400" dirty="0" smtClean="0"/>
              <a:t>Τα μάτια η πείνα </a:t>
            </a:r>
            <a:r>
              <a:rPr lang="el-GR" sz="1400" dirty="0" err="1" smtClean="0"/>
              <a:t>εμαύρισε</a:t>
            </a:r>
            <a:r>
              <a:rPr lang="el-GR" sz="1400" dirty="0" smtClean="0"/>
              <a:t> στα μάτια η μάνα </a:t>
            </a:r>
            <a:r>
              <a:rPr lang="el-GR" sz="1400" dirty="0" err="1" smtClean="0"/>
              <a:t>μνέει</a:t>
            </a:r>
            <a:r>
              <a:rPr lang="el-GR" sz="1400" dirty="0" smtClean="0"/>
              <a:t/>
            </a:r>
            <a:br>
              <a:rPr lang="el-GR" sz="1400" dirty="0" smtClean="0"/>
            </a:br>
            <a:r>
              <a:rPr lang="el-GR" sz="1400" dirty="0" smtClean="0"/>
              <a:t>στέκει ο Σουλιώτης ο καλός παράμερα, και κλαίει:</a:t>
            </a:r>
            <a:endParaRPr lang="el-GR" sz="1400" dirty="0"/>
          </a:p>
        </p:txBody>
      </p:sp>
      <p:sp>
        <p:nvSpPr>
          <p:cNvPr id="14" name="13 - Ορθογώνιο"/>
          <p:cNvSpPr/>
          <p:nvPr/>
        </p:nvSpPr>
        <p:spPr>
          <a:xfrm>
            <a:off x="2500298" y="1500174"/>
            <a:ext cx="5500726" cy="523220"/>
          </a:xfrm>
          <a:prstGeom prst="rect">
            <a:avLst/>
          </a:prstGeom>
        </p:spPr>
        <p:txBody>
          <a:bodyPr wrap="square">
            <a:spAutoFit/>
          </a:bodyPr>
          <a:lstStyle/>
          <a:p>
            <a:r>
              <a:rPr lang="el-GR" sz="1400" dirty="0" smtClean="0"/>
              <a:t>"Έρμο τουφέκι σκοτεινό, τι σ' έχω '</a:t>
            </a:r>
            <a:r>
              <a:rPr lang="el-GR" sz="1400" dirty="0" err="1" smtClean="0"/>
              <a:t>γω</a:t>
            </a:r>
            <a:r>
              <a:rPr lang="el-GR" sz="1400" dirty="0" smtClean="0"/>
              <a:t> στο χέρι;</a:t>
            </a:r>
            <a:br>
              <a:rPr lang="el-GR" sz="1400" dirty="0" smtClean="0"/>
            </a:br>
            <a:r>
              <a:rPr lang="el-GR" sz="1400" dirty="0" smtClean="0"/>
              <a:t>Οπού συ </a:t>
            </a:r>
            <a:r>
              <a:rPr lang="el-GR" sz="1400" dirty="0" err="1" smtClean="0"/>
              <a:t>μούγινες</a:t>
            </a:r>
            <a:r>
              <a:rPr lang="el-GR" sz="1400" dirty="0" smtClean="0"/>
              <a:t> βαρύ κι ο Αγαρηνός το ξέρει. "</a:t>
            </a:r>
            <a:endParaRPr lang="el-GR" sz="1400" dirty="0"/>
          </a:p>
        </p:txBody>
      </p:sp>
      <p:sp>
        <p:nvSpPr>
          <p:cNvPr id="15" name="14 - Ορθογώνιο"/>
          <p:cNvSpPr/>
          <p:nvPr/>
        </p:nvSpPr>
        <p:spPr>
          <a:xfrm>
            <a:off x="4357686" y="2357430"/>
            <a:ext cx="4572000" cy="1169551"/>
          </a:xfrm>
          <a:prstGeom prst="rect">
            <a:avLst/>
          </a:prstGeom>
        </p:spPr>
        <p:txBody>
          <a:bodyPr>
            <a:spAutoFit/>
          </a:bodyPr>
          <a:lstStyle/>
          <a:p>
            <a:r>
              <a:rPr lang="el-GR" sz="1400" dirty="0" smtClean="0"/>
              <a:t>Ο Απρίλης με τον Έρωτα χορεύουν και γελούνε</a:t>
            </a:r>
            <a:br>
              <a:rPr lang="el-GR" sz="1400" dirty="0" smtClean="0"/>
            </a:br>
            <a:r>
              <a:rPr lang="el-GR" sz="1400" dirty="0" smtClean="0"/>
              <a:t>κι </a:t>
            </a:r>
            <a:r>
              <a:rPr lang="el-GR" sz="1400" dirty="0" err="1" smtClean="0"/>
              <a:t>οσ</a:t>
            </a:r>
            <a:r>
              <a:rPr lang="el-GR" sz="1400" dirty="0" smtClean="0"/>
              <a:t>' άνθια βγαίνουν και καρποί </a:t>
            </a:r>
            <a:r>
              <a:rPr lang="el-GR" sz="1400" dirty="0" err="1" smtClean="0"/>
              <a:t>τόσ</a:t>
            </a:r>
            <a:r>
              <a:rPr lang="el-GR" sz="1400" dirty="0" smtClean="0"/>
              <a:t>' άρματα σε κλειούνε.</a:t>
            </a:r>
            <a:br>
              <a:rPr lang="el-GR" sz="1400" dirty="0" smtClean="0"/>
            </a:br>
            <a:r>
              <a:rPr lang="el-GR" sz="1400" dirty="0" smtClean="0"/>
              <a:t>Και μες τη θάλασσα βαθιά ξαναπετιέται πάλι,</a:t>
            </a:r>
            <a:br>
              <a:rPr lang="el-GR" sz="1400" dirty="0" smtClean="0"/>
            </a:br>
            <a:r>
              <a:rPr lang="el-GR" sz="1400" dirty="0" smtClean="0"/>
              <a:t>κι' ολόλευκο </a:t>
            </a:r>
            <a:r>
              <a:rPr lang="el-GR" sz="1400" dirty="0" err="1" smtClean="0"/>
              <a:t>εσύσμιξε</a:t>
            </a:r>
            <a:r>
              <a:rPr lang="el-GR" sz="1400" dirty="0" smtClean="0"/>
              <a:t> με τ' ουρανού τα κάλλη</a:t>
            </a:r>
            <a:endParaRPr lang="el-GR" sz="1400" dirty="0"/>
          </a:p>
        </p:txBody>
      </p:sp>
      <p:sp>
        <p:nvSpPr>
          <p:cNvPr id="16" name="15 - Ορθογώνιο"/>
          <p:cNvSpPr/>
          <p:nvPr/>
        </p:nvSpPr>
        <p:spPr>
          <a:xfrm>
            <a:off x="3000364" y="3786190"/>
            <a:ext cx="4572000" cy="1384995"/>
          </a:xfrm>
          <a:prstGeom prst="rect">
            <a:avLst/>
          </a:prstGeom>
        </p:spPr>
        <p:txBody>
          <a:bodyPr>
            <a:spAutoFit/>
          </a:bodyPr>
          <a:lstStyle/>
          <a:p>
            <a:r>
              <a:rPr lang="el-GR" sz="1400" dirty="0" smtClean="0"/>
              <a:t>Και μες της λίμνης τα νερά, οπ' έφθασε μ' ασπούδα</a:t>
            </a:r>
            <a:br>
              <a:rPr lang="el-GR" sz="1400" dirty="0" smtClean="0"/>
            </a:br>
            <a:r>
              <a:rPr lang="el-GR" sz="1400" dirty="0" smtClean="0"/>
              <a:t>έπαιξε με τον ίσκιο της γαλάζια πεταλούδα.</a:t>
            </a:r>
            <a:br>
              <a:rPr lang="el-GR" sz="1400" dirty="0" smtClean="0"/>
            </a:br>
            <a:r>
              <a:rPr lang="el-GR" sz="1400" dirty="0" smtClean="0"/>
              <a:t>Που ευώδιασε τον ύπνο της μέσα στον άγριο κρίνο</a:t>
            </a:r>
            <a:br>
              <a:rPr lang="el-GR" sz="1400" dirty="0" smtClean="0"/>
            </a:br>
            <a:r>
              <a:rPr lang="el-GR" sz="1400" dirty="0" smtClean="0"/>
              <a:t>το σκουληκάκι βρίσκεται σ' ώρα γλυκιά κ' εκείνο.</a:t>
            </a:r>
            <a:endParaRPr lang="el-GR" sz="1400" dirty="0"/>
          </a:p>
        </p:txBody>
      </p:sp>
      <p:sp>
        <p:nvSpPr>
          <p:cNvPr id="17" name="16 - Ορθογώνιο"/>
          <p:cNvSpPr/>
          <p:nvPr/>
        </p:nvSpPr>
        <p:spPr>
          <a:xfrm>
            <a:off x="357158" y="5286388"/>
            <a:ext cx="4572000" cy="1384995"/>
          </a:xfrm>
          <a:prstGeom prst="rect">
            <a:avLst/>
          </a:prstGeom>
        </p:spPr>
        <p:txBody>
          <a:bodyPr>
            <a:spAutoFit/>
          </a:bodyPr>
          <a:lstStyle/>
          <a:p>
            <a:r>
              <a:rPr lang="el-GR" sz="1400" dirty="0" smtClean="0"/>
              <a:t>Μάγεμα η φύσις κι' όνειρο στην ομορφιά και χάρη</a:t>
            </a:r>
            <a:br>
              <a:rPr lang="el-GR" sz="1400" dirty="0" smtClean="0"/>
            </a:br>
            <a:r>
              <a:rPr lang="el-GR" sz="1400" dirty="0" smtClean="0"/>
              <a:t>η μαύρη πέτρα ολόχρυση και το ξερό χορτάρι</a:t>
            </a:r>
            <a:br>
              <a:rPr lang="el-GR" sz="1400" dirty="0" smtClean="0"/>
            </a:br>
            <a:r>
              <a:rPr lang="el-GR" sz="1400" dirty="0" smtClean="0"/>
              <a:t>Με χίλιες βρύσες χύνεται, με χίλιες γλώσσες κρένει:</a:t>
            </a:r>
            <a:br>
              <a:rPr lang="el-GR" sz="1400" dirty="0" smtClean="0"/>
            </a:br>
            <a:r>
              <a:rPr lang="el-GR" sz="1400" dirty="0" smtClean="0"/>
              <a:t>όποιος πεθάνει σήμερα χίλιες φορές πεθαίνει.</a:t>
            </a:r>
            <a:endParaRPr lang="el-GR" sz="1400" dirty="0"/>
          </a:p>
        </p:txBody>
      </p:sp>
      <p:sp>
        <p:nvSpPr>
          <p:cNvPr id="18" name="17 - Οριζόντιος πάπυρος"/>
          <p:cNvSpPr/>
          <p:nvPr/>
        </p:nvSpPr>
        <p:spPr>
          <a:xfrm>
            <a:off x="642910" y="2178835"/>
            <a:ext cx="7858180" cy="2500330"/>
          </a:xfrm>
          <a:prstGeom prst="horizontalScroll">
            <a:avLst>
              <a:gd name="adj" fmla="val 133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chemeClr val="tx1"/>
                </a:solidFill>
              </a:rPr>
              <a:t>ΕΛΕΥΘΕΡΟΙ ΠΟΛΙΟΡΚΗΜΕΝΟΙ</a:t>
            </a:r>
            <a:endParaRPr lang="el-GR" sz="3600" dirty="0">
              <a:solidFill>
                <a:schemeClr val="tx1"/>
              </a:solidFill>
            </a:endParaRPr>
          </a:p>
        </p:txBody>
      </p:sp>
      <p:sp>
        <p:nvSpPr>
          <p:cNvPr id="19" name="18 - TextBox"/>
          <p:cNvSpPr txBox="1"/>
          <p:nvPr/>
        </p:nvSpPr>
        <p:spPr>
          <a:xfrm>
            <a:off x="5429256" y="5786454"/>
            <a:ext cx="2500330" cy="369332"/>
          </a:xfrm>
          <a:prstGeom prst="rect">
            <a:avLst/>
          </a:prstGeom>
          <a:noFill/>
        </p:spPr>
        <p:txBody>
          <a:bodyPr wrap="square" rtlCol="0">
            <a:spAutoFit/>
          </a:bodyPr>
          <a:lstStyle/>
          <a:p>
            <a:r>
              <a:rPr lang="el-GR" dirty="0" smtClean="0"/>
              <a:t>Διονύσιος Σολωμός</a:t>
            </a:r>
            <a:endParaRPr lang="el-G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Effect transition="in" filter="fade">
                                      <p:cBhvr>
                                        <p:cTn id="9" dur="2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18"/>
                                        </p:tgtEl>
                                      </p:cBhvr>
                                    </p:animEffect>
                                    <p:anim calcmode="lin" valueType="num">
                                      <p:cBhvr>
                                        <p:cTn id="14" dur="1000"/>
                                        <p:tgtEl>
                                          <p:spTgt spid="18"/>
                                        </p:tgtEl>
                                        <p:attrNameLst>
                                          <p:attrName>ppt_x</p:attrName>
                                        </p:attrNameLst>
                                      </p:cBhvr>
                                      <p:tavLst>
                                        <p:tav tm="0">
                                          <p:val>
                                            <p:strVal val="ppt_x"/>
                                          </p:val>
                                        </p:tav>
                                        <p:tav tm="100000">
                                          <p:val>
                                            <p:strVal val="ppt_x"/>
                                          </p:val>
                                        </p:tav>
                                      </p:tavLst>
                                    </p:anim>
                                    <p:anim calcmode="lin" valueType="num">
                                      <p:cBhvr>
                                        <p:cTn id="15" dur="100" decel="100000"/>
                                        <p:tgtEl>
                                          <p:spTgt spid="18"/>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18"/>
                                        </p:tgtEl>
                                        <p:attrNameLst>
                                          <p:attrName>ppt_y</p:attrName>
                                        </p:attrNameLst>
                                      </p:cBhvr>
                                      <p:tavLst>
                                        <p:tav tm="0">
                                          <p:val>
                                            <p:strVal val="ppt_y"/>
                                          </p:val>
                                        </p:tav>
                                        <p:tav tm="100000">
                                          <p:val>
                                            <p:strVal val="ppt_y+1"/>
                                          </p:val>
                                        </p:tav>
                                      </p:tavLst>
                                    </p:anim>
                                    <p:set>
                                      <p:cBhvr>
                                        <p:cTn id="17" dur="1" fill="hold">
                                          <p:stCondLst>
                                            <p:cond delay="9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animBg="1"/>
      <p:bldP spid="18" grpId="1"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25" y="1974526"/>
            <a:ext cx="8929750" cy="2908948"/>
          </a:xfrm>
        </p:spPr>
        <p:txBody>
          <a:bodyPr>
            <a:noAutofit/>
          </a:bodyPr>
          <a:lstStyle/>
          <a:p>
            <a:pPr algn="ctr"/>
            <a:r>
              <a:rPr lang="el-GR" sz="9600" dirty="0" smtClean="0"/>
              <a:t>ΤΕΛΟΣ ΠΡΟΒΟΛΗΣ</a:t>
            </a:r>
            <a:endParaRPr lang="el-GR" sz="9600" dirty="0"/>
          </a:p>
        </p:txBody>
      </p:sp>
    </p:spTree>
  </p:cSld>
  <p:clrMapOvr>
    <a:masterClrMapping/>
  </p:clrMapOvr>
  <p:transition>
    <p:cut thruBlk="1"/>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106</TotalTime>
  <Words>169</Words>
  <Application>Microsoft Office PowerPoint</Application>
  <PresentationFormat>Προβολή στην οθόνη (4:3)</PresentationFormat>
  <Paragraphs>15</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Άποψη</vt:lpstr>
      <vt:lpstr>Η ΕΞΟΔΟ</vt:lpstr>
      <vt:lpstr>Η υποδοχή του Λόρδου Μπάιρον στο Μεσολόγγι </vt:lpstr>
      <vt:lpstr>Η ΘΥΣΙΑ ΤΟΥ ΚΑΨΑΛΗ</vt:lpstr>
      <vt:lpstr>Διαφάνεια 4</vt:lpstr>
      <vt:lpstr>Διαφάνεια 5</vt:lpstr>
      <vt:lpstr>ΤΕΛΟΣ ΠΡΟΒΟΛΗΣ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ΕΞΟΔΟΣ</dc:title>
  <dc:creator>user</dc:creator>
  <cp:lastModifiedBy>kostas</cp:lastModifiedBy>
  <cp:revision>14</cp:revision>
  <dcterms:created xsi:type="dcterms:W3CDTF">2014-03-16T11:24:33Z</dcterms:created>
  <dcterms:modified xsi:type="dcterms:W3CDTF">2014-03-25T17:17:24Z</dcterms:modified>
</cp:coreProperties>
</file>