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3 - Ορθογώνιο τρίγωνο"/>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 Ομάδα"/>
          <p:cNvGrpSpPr>
            <a:grpSpLocks/>
          </p:cNvGrpSpPr>
          <p:nvPr/>
        </p:nvGrpSpPr>
        <p:grpSpPr bwMode="auto">
          <a:xfrm>
            <a:off x="-3175" y="4953000"/>
            <a:ext cx="9147175" cy="1911350"/>
            <a:chOff x="-3765" y="4832896"/>
            <a:chExt cx="9147765" cy="2032192"/>
          </a:xfrm>
        </p:grpSpPr>
        <p:sp>
          <p:nvSpPr>
            <p:cNvPr id="6" name="5 - Ελεύθερη σχεδίαση"/>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 Ελεύθερη σχεδίαση"/>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7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9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 Τίτλος"/>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smtClean="0"/>
              <a:t>Κάντε κλικ για να επεξεργαστείτε τον υπότιτλο του υποδείγματος</a:t>
            </a:r>
            <a:endParaRPr lang="en-US"/>
          </a:p>
        </p:txBody>
      </p:sp>
      <p:sp>
        <p:nvSpPr>
          <p:cNvPr id="11" name="29 - Θέση ημερομηνίας"/>
          <p:cNvSpPr>
            <a:spLocks noGrp="1"/>
          </p:cNvSpPr>
          <p:nvPr>
            <p:ph type="dt" sz="half" idx="10"/>
          </p:nvPr>
        </p:nvSpPr>
        <p:spPr/>
        <p:txBody>
          <a:bodyPr/>
          <a:lstStyle>
            <a:lvl1pPr>
              <a:defRPr>
                <a:solidFill>
                  <a:srgbClr val="FFFFFF"/>
                </a:solidFill>
              </a:defRPr>
            </a:lvl1pPr>
            <a:extLst/>
          </a:lstStyle>
          <a:p>
            <a:pPr>
              <a:defRPr/>
            </a:pPr>
            <a:endParaRPr lang="el-GR"/>
          </a:p>
        </p:txBody>
      </p:sp>
      <p:sp>
        <p:nvSpPr>
          <p:cNvPr id="12" name="18 - Θέση υποσέλιδου"/>
          <p:cNvSpPr>
            <a:spLocks noGrp="1"/>
          </p:cNvSpPr>
          <p:nvPr>
            <p:ph type="ftr" sz="quarter" idx="11"/>
          </p:nvPr>
        </p:nvSpPr>
        <p:spPr/>
        <p:txBody>
          <a:bodyPr/>
          <a:lstStyle>
            <a:lvl1pPr>
              <a:defRPr>
                <a:solidFill>
                  <a:schemeClr val="accent1">
                    <a:tint val="20000"/>
                  </a:schemeClr>
                </a:solidFill>
              </a:defRPr>
            </a:lvl1pPr>
            <a:extLst/>
          </a:lstStyle>
          <a:p>
            <a:pPr>
              <a:defRPr/>
            </a:pPr>
            <a:endParaRPr lang="el-GR"/>
          </a:p>
        </p:txBody>
      </p:sp>
      <p:sp>
        <p:nvSpPr>
          <p:cNvPr id="13" name="26 - Θέση αριθμού διαφάνειας"/>
          <p:cNvSpPr>
            <a:spLocks noGrp="1"/>
          </p:cNvSpPr>
          <p:nvPr>
            <p:ph type="sldNum" sz="quarter" idx="12"/>
          </p:nvPr>
        </p:nvSpPr>
        <p:spPr/>
        <p:txBody>
          <a:bodyPr/>
          <a:lstStyle>
            <a:lvl1pPr>
              <a:defRPr>
                <a:solidFill>
                  <a:srgbClr val="FFFFFF"/>
                </a:solidFill>
              </a:defRPr>
            </a:lvl1pPr>
            <a:extLst/>
          </a:lstStyle>
          <a:p>
            <a:pPr>
              <a:defRPr/>
            </a:pPr>
            <a:fld id="{2B79786C-0AC5-4B74-A55F-A068261D2B63}"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BB029E98-E62B-4907-88FC-E96DB0905812}"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126C01BA-1D8C-4854-889E-549891CE52B4}"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4" name="9 - Θέση ημερομηνίας"/>
          <p:cNvSpPr>
            <a:spLocks noGrp="1"/>
          </p:cNvSpPr>
          <p:nvPr>
            <p:ph type="dt" sz="half" idx="10"/>
          </p:nvPr>
        </p:nvSpPr>
        <p:spPr/>
        <p:txBody>
          <a:bodyPr/>
          <a:lstStyle>
            <a:lvl1pPr>
              <a:defRPr/>
            </a:lvl1pPr>
          </a:lstStyle>
          <a:p>
            <a:pPr>
              <a:defRPr/>
            </a:pPr>
            <a:endParaRPr lang="el-GR"/>
          </a:p>
        </p:txBody>
      </p:sp>
      <p:sp>
        <p:nvSpPr>
          <p:cNvPr id="5" name="21 - Θέση υποσέλιδου"/>
          <p:cNvSpPr>
            <a:spLocks noGrp="1"/>
          </p:cNvSpPr>
          <p:nvPr>
            <p:ph type="ftr" sz="quarter" idx="11"/>
          </p:nvPr>
        </p:nvSpPr>
        <p:spPr/>
        <p:txBody>
          <a:bodyPr/>
          <a:lstStyle>
            <a:lvl1pPr>
              <a:defRPr/>
            </a:lvl1pPr>
          </a:lstStyle>
          <a:p>
            <a:pPr>
              <a:defRPr/>
            </a:pPr>
            <a:endParaRPr lang="el-GR"/>
          </a:p>
        </p:txBody>
      </p:sp>
      <p:sp>
        <p:nvSpPr>
          <p:cNvPr id="6" name="17 - Θέση αριθμού διαφάνειας"/>
          <p:cNvSpPr>
            <a:spLocks noGrp="1"/>
          </p:cNvSpPr>
          <p:nvPr>
            <p:ph type="sldNum" sz="quarter" idx="12"/>
          </p:nvPr>
        </p:nvSpPr>
        <p:spPr/>
        <p:txBody>
          <a:bodyPr/>
          <a:lstStyle>
            <a:lvl1pPr>
              <a:defRPr/>
            </a:lvl1pPr>
          </a:lstStyle>
          <a:p>
            <a:pPr>
              <a:defRPr/>
            </a:pPr>
            <a:fld id="{5EE0129D-D3A9-46F8-A9E6-1330B41181F0}"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3 - Διάσημα"/>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4 - Διάσημα"/>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 Τίτλος"/>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smtClean="0"/>
              <a:t>Kλικ για επεξεργασία των στυλ του υποδείγματος</a:t>
            </a:r>
          </a:p>
        </p:txBody>
      </p:sp>
      <p:sp>
        <p:nvSpPr>
          <p:cNvPr id="6" name="3 - Θέση ημερομηνίας"/>
          <p:cNvSpPr>
            <a:spLocks noGrp="1"/>
          </p:cNvSpPr>
          <p:nvPr>
            <p:ph type="dt" sz="half" idx="10"/>
          </p:nvPr>
        </p:nvSpPr>
        <p:spPr/>
        <p:txBody>
          <a:bodyPr/>
          <a:lstStyle>
            <a:lvl1pPr>
              <a:defRPr/>
            </a:lvl1pPr>
            <a:extLst/>
          </a:lstStyle>
          <a:p>
            <a:pPr>
              <a:defRPr/>
            </a:pPr>
            <a:endParaRPr lang="el-GR"/>
          </a:p>
        </p:txBody>
      </p:sp>
      <p:sp>
        <p:nvSpPr>
          <p:cNvPr id="7" name="4 - Θέση υποσέλιδου"/>
          <p:cNvSpPr>
            <a:spLocks noGrp="1"/>
          </p:cNvSpPr>
          <p:nvPr>
            <p:ph type="ftr" sz="quarter" idx="11"/>
          </p:nvPr>
        </p:nvSpPr>
        <p:spPr/>
        <p:txBody>
          <a:bodyPr/>
          <a:lstStyle>
            <a:lvl1pPr>
              <a:defRPr/>
            </a:lvl1pPr>
            <a:extLst/>
          </a:lstStyle>
          <a:p>
            <a:pPr>
              <a:defRPr/>
            </a:pPr>
            <a:endParaRPr lang="el-GR"/>
          </a:p>
        </p:txBody>
      </p:sp>
      <p:sp>
        <p:nvSpPr>
          <p:cNvPr id="8" name="5 - Θέση αριθμού διαφάνειας"/>
          <p:cNvSpPr>
            <a:spLocks noGrp="1"/>
          </p:cNvSpPr>
          <p:nvPr>
            <p:ph type="sldNum" sz="quarter" idx="12"/>
          </p:nvPr>
        </p:nvSpPr>
        <p:spPr/>
        <p:txBody>
          <a:bodyPr/>
          <a:lstStyle>
            <a:lvl1pPr>
              <a:defRPr/>
            </a:lvl1pPr>
            <a:extLst/>
          </a:lstStyle>
          <a:p>
            <a:pPr>
              <a:defRPr/>
            </a:pPr>
            <a:fld id="{D13A3F9D-C137-4911-BF52-82AE925D1CBB}"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8" name="7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endParaRPr lang="el-GR"/>
          </a:p>
        </p:txBody>
      </p:sp>
      <p:sp>
        <p:nvSpPr>
          <p:cNvPr id="6" name="5 - Θέση υποσέλιδου"/>
          <p:cNvSpPr>
            <a:spLocks noGrp="1"/>
          </p:cNvSpPr>
          <p:nvPr>
            <p:ph type="ftr" sz="quarter" idx="11"/>
          </p:nvPr>
        </p:nvSpPr>
        <p:spPr/>
        <p:txBody>
          <a:bodyPr/>
          <a:lstStyle>
            <a:lvl1pPr>
              <a:defRPr/>
            </a:lvl1pPr>
            <a:extLst/>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856D24C7-2A59-4799-8319-F6F9EB8667CF}"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extLst/>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endParaRPr lang="el-GR"/>
          </a:p>
        </p:txBody>
      </p:sp>
      <p:sp>
        <p:nvSpPr>
          <p:cNvPr id="8" name="7 - Θέση υποσέλιδου"/>
          <p:cNvSpPr>
            <a:spLocks noGrp="1"/>
          </p:cNvSpPr>
          <p:nvPr>
            <p:ph type="ftr" sz="quarter" idx="11"/>
          </p:nvPr>
        </p:nvSpPr>
        <p:spPr/>
        <p:txBody>
          <a:bodyPr/>
          <a:lstStyle>
            <a:lvl1pPr>
              <a:defRPr/>
            </a:lvl1pPr>
            <a:extLst/>
          </a:lstStyle>
          <a:p>
            <a:pPr>
              <a:defRPr/>
            </a:pPr>
            <a:endParaRPr lang="el-G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6432A218-E9F8-4B37-9011-D98972FD834F}" type="slidenum">
              <a:rPr lang="el-GR"/>
              <a:pPr>
                <a:defRPr/>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rtlCol="0"/>
          <a:lstStyle>
            <a:extLst/>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extLst/>
          </a:lstStyle>
          <a:p>
            <a:pPr>
              <a:defRPr/>
            </a:pPr>
            <a:endParaRPr lang="el-GR"/>
          </a:p>
        </p:txBody>
      </p:sp>
      <p:sp>
        <p:nvSpPr>
          <p:cNvPr id="4" name="3 - Θέση υποσέλιδου"/>
          <p:cNvSpPr>
            <a:spLocks noGrp="1"/>
          </p:cNvSpPr>
          <p:nvPr>
            <p:ph type="ftr" sz="quarter" idx="11"/>
          </p:nvPr>
        </p:nvSpPr>
        <p:spPr/>
        <p:txBody>
          <a:bodyPr/>
          <a:lstStyle>
            <a:lvl1pPr>
              <a:defRPr/>
            </a:lvl1pPr>
            <a:extLst/>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extLst/>
          </a:lstStyle>
          <a:p>
            <a:pPr>
              <a:defRPr/>
            </a:pPr>
            <a:fld id="{5081D6C9-3264-41A8-84FE-8536FF0E0FE9}"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endParaRPr lang="el-GR"/>
          </a:p>
        </p:txBody>
      </p:sp>
      <p:sp>
        <p:nvSpPr>
          <p:cNvPr id="3" name="21 - Θέση υποσέλιδου"/>
          <p:cNvSpPr>
            <a:spLocks noGrp="1"/>
          </p:cNvSpPr>
          <p:nvPr>
            <p:ph type="ftr" sz="quarter" idx="11"/>
          </p:nvPr>
        </p:nvSpPr>
        <p:spPr/>
        <p:txBody>
          <a:bodyPr/>
          <a:lstStyle>
            <a:lvl1pPr>
              <a:defRPr/>
            </a:lvl1pPr>
          </a:lstStyle>
          <a:p>
            <a:pPr>
              <a:defRPr/>
            </a:pPr>
            <a:endParaRPr lang="el-GR"/>
          </a:p>
        </p:txBody>
      </p:sp>
      <p:sp>
        <p:nvSpPr>
          <p:cNvPr id="4" name="17 - Θέση αριθμού διαφάνειας"/>
          <p:cNvSpPr>
            <a:spLocks noGrp="1"/>
          </p:cNvSpPr>
          <p:nvPr>
            <p:ph type="sldNum" sz="quarter" idx="12"/>
          </p:nvPr>
        </p:nvSpPr>
        <p:spPr/>
        <p:txBody>
          <a:bodyPr/>
          <a:lstStyle>
            <a:lvl1pPr>
              <a:defRPr/>
            </a:lvl1pPr>
          </a:lstStyle>
          <a:p>
            <a:pPr>
              <a:defRPr/>
            </a:pPr>
            <a:fld id="{82A920A7-DD9C-4CE4-A4E0-2325921A1502}"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endParaRPr lang="el-GR"/>
          </a:p>
        </p:txBody>
      </p:sp>
      <p:sp>
        <p:nvSpPr>
          <p:cNvPr id="6" name="5 - Θέση υποσέλιδου"/>
          <p:cNvSpPr>
            <a:spLocks noGrp="1"/>
          </p:cNvSpPr>
          <p:nvPr>
            <p:ph type="ftr" sz="quarter" idx="11"/>
          </p:nvPr>
        </p:nvSpPr>
        <p:spPr/>
        <p:txBody>
          <a:bodyPr/>
          <a:lstStyle>
            <a:lvl1pPr>
              <a:defRPr/>
            </a:lvl1pPr>
            <a:extLst/>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BD30B514-5118-42FD-AF7F-C8CB0A490025}" type="slidenum">
              <a:rPr lang="el-GR"/>
              <a:pPr>
                <a:defRPr/>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5" name="4 - Ελεύθερη σχεδίαση"/>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5 - Ελεύθερη σχεδίαση"/>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6 - Ορθογώνιο τρίγωνο"/>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7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Διάσημα"/>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9 - Διάσημα"/>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 Θέση κειμένου"/>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l-GR" noProof="0" smtClean="0"/>
              <a:t>Κάντε κλικ στο εικονίδιο για να προσθέσετε μια εικόνα</a:t>
            </a:r>
            <a:endParaRPr lang="en-US" noProof="0"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l-GR" smtClean="0"/>
              <a:t>Kλικ για επεξεργασία του τίτλου</a:t>
            </a:r>
            <a:endParaRPr lang="en-US"/>
          </a:p>
        </p:txBody>
      </p:sp>
      <p:sp>
        <p:nvSpPr>
          <p:cNvPr id="11" name="4 - Θέση ημερομηνίας"/>
          <p:cNvSpPr>
            <a:spLocks noGrp="1"/>
          </p:cNvSpPr>
          <p:nvPr>
            <p:ph type="dt" sz="half" idx="10"/>
          </p:nvPr>
        </p:nvSpPr>
        <p:spPr/>
        <p:txBody>
          <a:bodyPr/>
          <a:lstStyle>
            <a:lvl1pPr>
              <a:defRPr>
                <a:solidFill>
                  <a:schemeClr val="tx1"/>
                </a:solidFill>
              </a:defRPr>
            </a:lvl1pPr>
            <a:extLst/>
          </a:lstStyle>
          <a:p>
            <a:pPr>
              <a:defRPr/>
            </a:pPr>
            <a:endParaRPr lang="el-GR"/>
          </a:p>
        </p:txBody>
      </p:sp>
      <p:sp>
        <p:nvSpPr>
          <p:cNvPr id="12" name="5 - Θέση υποσέλιδου"/>
          <p:cNvSpPr>
            <a:spLocks noGrp="1"/>
          </p:cNvSpPr>
          <p:nvPr>
            <p:ph type="ftr" sz="quarter" idx="11"/>
          </p:nvPr>
        </p:nvSpPr>
        <p:spPr/>
        <p:txBody>
          <a:bodyPr/>
          <a:lstStyle>
            <a:lvl1pPr>
              <a:defRPr>
                <a:solidFill>
                  <a:schemeClr val="tx1"/>
                </a:solidFill>
              </a:defRPr>
            </a:lvl1pPr>
            <a:extLst/>
          </a:lstStyle>
          <a:p>
            <a:pPr>
              <a:defRPr/>
            </a:pPr>
            <a:endParaRPr lang="el-GR"/>
          </a:p>
        </p:txBody>
      </p:sp>
      <p:sp>
        <p:nvSpPr>
          <p:cNvPr id="13" name="6 - Θέση αριθμού διαφάνειας"/>
          <p:cNvSpPr>
            <a:spLocks noGrp="1"/>
          </p:cNvSpPr>
          <p:nvPr>
            <p:ph type="sldNum" sz="quarter" idx="12"/>
          </p:nvPr>
        </p:nvSpPr>
        <p:spPr/>
        <p:txBody>
          <a:bodyPr/>
          <a:lstStyle>
            <a:lvl1pPr>
              <a:defRPr>
                <a:solidFill>
                  <a:schemeClr val="tx1"/>
                </a:solidFill>
              </a:defRPr>
            </a:lvl1pPr>
            <a:extLst/>
          </a:lstStyle>
          <a:p>
            <a:pPr>
              <a:defRPr/>
            </a:pPr>
            <a:fld id="{F007C424-4A95-4DAB-A2E0-B85A3028162E}" type="slidenum">
              <a:rPr lang="el-GR"/>
              <a:pPr>
                <a:defRPr/>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 Ελεύθερη σχεδίαση"/>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l-GR" smtClean="0"/>
              <a:t>Kλικ για επεξεργασία του τίτλου</a:t>
            </a:r>
            <a:endParaRPr lang="en-US"/>
          </a:p>
        </p:txBody>
      </p:sp>
      <p:sp>
        <p:nvSpPr>
          <p:cNvPr id="1033" name="29 - Θέση κειμένου"/>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9 - Θέση ημερομηνίας"/>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l-GR"/>
          </a:p>
        </p:txBody>
      </p:sp>
      <p:sp>
        <p:nvSpPr>
          <p:cNvPr id="22" name="21 - Θέση υποσέλιδου"/>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l-GR"/>
          </a:p>
        </p:txBody>
      </p:sp>
      <p:sp>
        <p:nvSpPr>
          <p:cNvPr id="18" name="17 - Θέση αριθμού διαφάνειας"/>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7F10646-98A5-4CD3-B9B3-579137267B79}"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749" r:id="rId1"/>
    <p:sldLayoutId id="2147483745" r:id="rId2"/>
    <p:sldLayoutId id="2147483750" r:id="rId3"/>
    <p:sldLayoutId id="2147483751" r:id="rId4"/>
    <p:sldLayoutId id="2147483752" r:id="rId5"/>
    <p:sldLayoutId id="2147483753" r:id="rId6"/>
    <p:sldLayoutId id="2147483746" r:id="rId7"/>
    <p:sldLayoutId id="2147483754" r:id="rId8"/>
    <p:sldLayoutId id="2147483755" r:id="rId9"/>
    <p:sldLayoutId id="2147483747" r:id="rId10"/>
    <p:sldLayoutId id="214748374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File:Autothisia.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www.google.gr/url?sa=i&amp;rct=j&amp;q=&amp;esrc=s&amp;source=images&amp;cd=&amp;cad=rja&amp;uact=8&amp;docid=62fQgYN9k3Iq6M&amp;tbnid=vMQqFg4a6XNwuM:&amp;ved=0CAYQjRw&amp;url=http%3A%2F%2Fellas2.wordpress.com%2F2010%2F12%2F25%2F%25CE%25B8%25CE%25B5%25CF%258C%25CE%25B4%25CF%2589%25CF%2581%25CE%25BF%25CF%2582-%25CF%2580-%25CE%25B2%25CF%2581%25CF%2585%25CE%25B6%25CE%25AC%25CE%25BA%25CE%25B7%25CF%2582%2F&amp;ei=vacoU9vpFYmytAa4r4HgAg&amp;bvm=bv.62922401,d.Yms&amp;psig=AFQjCNF9RSTaIslDM1W9sENV9hSC734hyQ&amp;ust=1395259581458078" TargetMode="External"/><Relationship Id="rId1" Type="http://schemas.openxmlformats.org/officeDocument/2006/relationships/slideLayout" Target="../slideLayouts/slideLayout2.xml"/><Relationship Id="rId6" Type="http://schemas.openxmlformats.org/officeDocument/2006/relationships/hyperlink" Target="http://www.google.gr/url?sa=i&amp;rct=j&amp;q=&amp;esrc=s&amp;source=images&amp;cd=&amp;cad=rja&amp;uact=8&amp;docid=zkn3of3f_9M65M&amp;tbnid=6LfiUb3C-LNOlM:&amp;ved=0CAYQjRw&amp;url=http%3A%2F%2Fxiromeronews.blogspot.com%2F2011%2F04%2Fblog-post_1336.html&amp;ei=9acoU76QDYaTtAaT_IG4Ag&amp;bvm=bv.62922401,d.Yms&amp;psig=AFQjCNF9RSTaIslDM1W9sENV9hSC734hyQ&amp;ust=1395259581458078" TargetMode="External"/><Relationship Id="rId5" Type="http://schemas.openxmlformats.org/officeDocument/2006/relationships/image" Target="../media/image5.jpeg"/><Relationship Id="rId4" Type="http://schemas.openxmlformats.org/officeDocument/2006/relationships/hyperlink" Target="https://www.google.gr/url?sa=i&amp;rct=j&amp;q=&amp;esrc=s&amp;source=images&amp;cd=&amp;cad=rja&amp;uact=8&amp;docid=VvWe1j83sYVHkM&amp;tbnid=qxzba4ivm-diPM:&amp;ved=0CAYQjRw&amp;url=https%3A%2F%2Fpanosz.wordpress.com%2F2011%2F01%2F04%2Fmesologi-2%2F&amp;ei=2qcoU5LFNImytAa4r4HgAg&amp;bvm=bv.62922401,d.Yms&amp;psig=AFQjCNF9RSTaIslDM1W9sENV9hSC734hyQ&amp;ust=139525958145807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42910" y="2071678"/>
            <a:ext cx="7772400" cy="1470025"/>
          </a:xfrm>
        </p:spPr>
        <p:txBody>
          <a:bodyPr>
            <a:normAutofit fontScale="90000"/>
          </a:bodyPr>
          <a:lstStyle/>
          <a:p>
            <a:pPr eaLnBrk="1" fontAlgn="auto" hangingPunct="1">
              <a:spcAft>
                <a:spcPts val="0"/>
              </a:spcAft>
              <a:defRPr/>
            </a:pPr>
            <a:r>
              <a:rPr lang="el-GR" dirty="0" smtClean="0"/>
              <a:t>Περιγραφή Πίνακα</a:t>
            </a:r>
            <a:br>
              <a:rPr lang="el-GR" dirty="0" smtClean="0"/>
            </a:br>
            <a:r>
              <a:rPr lang="el-GR" dirty="0" smtClean="0"/>
              <a:t> ‘Αυτοθυσία’</a:t>
            </a:r>
            <a:br>
              <a:rPr lang="el-GR" dirty="0" smtClean="0"/>
            </a:br>
            <a:endParaRPr lang="el-GR" dirty="0"/>
          </a:p>
        </p:txBody>
      </p:sp>
      <p:sp>
        <p:nvSpPr>
          <p:cNvPr id="9219" name="Rectangle 3"/>
          <p:cNvSpPr>
            <a:spLocks noGrp="1" noChangeArrowheads="1"/>
          </p:cNvSpPr>
          <p:nvPr>
            <p:ph type="subTitle" idx="1"/>
          </p:nvPr>
        </p:nvSpPr>
        <p:spPr>
          <a:xfrm>
            <a:off x="176213" y="3578225"/>
            <a:ext cx="6400800" cy="1752600"/>
          </a:xfrm>
        </p:spPr>
        <p:txBody>
          <a:bodyPr/>
          <a:lstStyle/>
          <a:p>
            <a:pPr marR="0" algn="l" eaLnBrk="1" hangingPunct="1"/>
            <a:r>
              <a:rPr lang="el-GR" sz="2000" b="1" smtClean="0"/>
              <a:t>Μαθήτρια: Ισμήνη Τσιγκανέ</a:t>
            </a:r>
          </a:p>
          <a:p>
            <a:pPr marR="0" algn="l" eaLnBrk="1" hangingPunct="1"/>
            <a:r>
              <a:rPr lang="el-GR" sz="2000" b="1" smtClean="0"/>
              <a:t>Καθηγήτρια: Μπορέτου Σταυρούλα </a:t>
            </a:r>
          </a:p>
          <a:p>
            <a:pPr marR="0" algn="l" eaLnBrk="1" hangingPunct="1"/>
            <a:r>
              <a:rPr lang="el-GR" sz="2000" b="1" smtClean="0"/>
              <a:t>Μάθημα: Κείμενα</a:t>
            </a:r>
          </a:p>
          <a:p>
            <a:pPr marR="0" algn="l" eaLnBrk="1" hangingPunct="1"/>
            <a:r>
              <a:rPr lang="el-GR" sz="2000" b="1" smtClean="0"/>
              <a:t>Έτος: 2013-2014</a:t>
            </a:r>
          </a:p>
        </p:txBody>
      </p:sp>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6"/>
          <p:cNvSpPr>
            <a:spLocks noGrp="1" noChangeArrowheads="1"/>
          </p:cNvSpPr>
          <p:nvPr>
            <p:ph type="title"/>
          </p:nvPr>
        </p:nvSpPr>
        <p:spPr/>
        <p:txBody>
          <a:bodyPr/>
          <a:lstStyle/>
          <a:p>
            <a:pPr eaLnBrk="1" fontAlgn="auto" hangingPunct="1">
              <a:spcAft>
                <a:spcPts val="0"/>
              </a:spcAft>
              <a:defRPr/>
            </a:pPr>
            <a:r>
              <a:rPr lang="el-GR" dirty="0"/>
              <a:t>‘Αυτοθυσία’</a:t>
            </a:r>
          </a:p>
        </p:txBody>
      </p:sp>
      <p:sp>
        <p:nvSpPr>
          <p:cNvPr id="10243" name="5 - Ορθογώνιο"/>
          <p:cNvSpPr>
            <a:spLocks noChangeArrowheads="1"/>
          </p:cNvSpPr>
          <p:nvPr/>
        </p:nvSpPr>
        <p:spPr bwMode="auto">
          <a:xfrm>
            <a:off x="5857875" y="6286500"/>
            <a:ext cx="3019425" cy="369888"/>
          </a:xfrm>
          <a:prstGeom prst="rect">
            <a:avLst/>
          </a:prstGeom>
          <a:noFill/>
          <a:ln w="9525">
            <a:noFill/>
            <a:miter lim="800000"/>
            <a:headEnd/>
            <a:tailEnd/>
          </a:ln>
        </p:spPr>
        <p:txBody>
          <a:bodyPr wrap="none">
            <a:spAutoFit/>
          </a:bodyPr>
          <a:lstStyle/>
          <a:p>
            <a:r>
              <a:rPr lang="en-US" b="1"/>
              <a:t>François Émile de Lansac</a:t>
            </a:r>
            <a:endParaRPr lang="el-GR"/>
          </a:p>
        </p:txBody>
      </p:sp>
      <p:pic>
        <p:nvPicPr>
          <p:cNvPr id="10244" name="Picture 9" descr="http://upload.wikimedia.org/wikipedia/commons/thumb/4/45/Autothisia.jpg/210px-Autothisia.jpg">
            <a:hlinkClick r:id="rId2"/>
          </p:cNvPr>
          <p:cNvPicPr>
            <a:picLocks noChangeAspect="1" noChangeArrowheads="1"/>
          </p:cNvPicPr>
          <p:nvPr/>
        </p:nvPicPr>
        <p:blipFill>
          <a:blip r:embed="rId3" cstate="print"/>
          <a:srcRect/>
          <a:stretch>
            <a:fillRect/>
          </a:stretch>
        </p:blipFill>
        <p:spPr bwMode="auto">
          <a:xfrm>
            <a:off x="1071563" y="1500188"/>
            <a:ext cx="3929062" cy="464026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 Θέση περιεχομένου"/>
          <p:cNvSpPr>
            <a:spLocks noGrp="1"/>
          </p:cNvSpPr>
          <p:nvPr>
            <p:ph idx="1"/>
          </p:nvPr>
        </p:nvSpPr>
        <p:spPr/>
        <p:txBody>
          <a:bodyPr/>
          <a:lstStyle/>
          <a:p>
            <a:pPr eaLnBrk="1" hangingPunct="1"/>
            <a:r>
              <a:rPr lang="el-GR" sz="2000" smtClean="0"/>
              <a:t>Δεν είναι μόνο ένα υπέροχο έργο εξαιτίας του ανεκτίμητου κόστους  του αλλά και το ότι είναι ένα από τα απόλυτα έργα τέχνης .Κανείς δεν είναι σε θέση για να το επιβεβαιώσει αυτό παρά μόνο μία  ξενάγηση στο Μουσείο Τέχνης και Ιστορίας που βρίσκεται στο Μεσολόγγι. Το γεγονός ότι αν μετακινηθείς σε διάφορα σημεία του  χώρου είσαι σε θέση να δεις τον πίνακα σε σκηνές με τελευταία αυτή που απεικονίζει την τελευταία πνοή του μικρού αγοριού στον κόσμο. Απόγνωση ,ανησυχία, αγάπη και ηρωισμός για την πατρίδα είναι  ανάμεικτα συναισθήματα που αποπνέει στον καθένα μας αυτός ο πίνακας . Γι’ αυτό τον λόγο τον επέλεξα.</a:t>
            </a:r>
          </a:p>
        </p:txBody>
      </p:sp>
      <p:sp>
        <p:nvSpPr>
          <p:cNvPr id="2" name="1 - Τίτλος"/>
          <p:cNvSpPr>
            <a:spLocks noGrp="1"/>
          </p:cNvSpPr>
          <p:nvPr>
            <p:ph type="title"/>
          </p:nvPr>
        </p:nvSpPr>
        <p:spPr/>
        <p:txBody>
          <a:bodyPr/>
          <a:lstStyle/>
          <a:p>
            <a:pPr eaLnBrk="1" fontAlgn="auto" hangingPunct="1">
              <a:spcAft>
                <a:spcPts val="0"/>
              </a:spcAft>
              <a:defRPr/>
            </a:pPr>
            <a:r>
              <a:rPr lang="el-GR" dirty="0" smtClean="0"/>
              <a:t>Εισαγωγή </a:t>
            </a:r>
            <a:endParaRPr lang="el-G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eaLnBrk="1" fontAlgn="auto" hangingPunct="1">
              <a:spcAft>
                <a:spcPts val="0"/>
              </a:spcAft>
              <a:defRPr/>
            </a:pPr>
            <a:r>
              <a:rPr lang="el-GR" dirty="0" smtClean="0"/>
              <a:t>Περιγραφή</a:t>
            </a:r>
            <a:endParaRPr lang="el-GR" dirty="0"/>
          </a:p>
        </p:txBody>
      </p:sp>
      <p:pic>
        <p:nvPicPr>
          <p:cNvPr id="5122" name="Picture 2" descr="http://3.bp.blogspot.com/_Q1dXSV9MyFc/SBnV3epOQ2I/AAAAAAAAAIQ/dlm-jURBEtA/s320/03.jpg"/>
          <p:cNvPicPr>
            <a:picLocks noChangeAspect="1" noChangeArrowheads="1"/>
          </p:cNvPicPr>
          <p:nvPr/>
        </p:nvPicPr>
        <p:blipFill>
          <a:blip r:embed="rId2" cstate="print"/>
          <a:srcRect/>
          <a:stretch>
            <a:fillRect/>
          </a:stretch>
        </p:blipFill>
        <p:spPr bwMode="auto">
          <a:xfrm>
            <a:off x="357158" y="1285860"/>
            <a:ext cx="2964453" cy="35004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292" name="5 - TextBox"/>
          <p:cNvSpPr txBox="1">
            <a:spLocks noChangeArrowheads="1"/>
          </p:cNvSpPr>
          <p:nvPr/>
        </p:nvSpPr>
        <p:spPr bwMode="auto">
          <a:xfrm>
            <a:off x="3643313" y="2928938"/>
            <a:ext cx="5143500" cy="1477962"/>
          </a:xfrm>
          <a:prstGeom prst="rect">
            <a:avLst/>
          </a:prstGeom>
          <a:noFill/>
          <a:ln w="9525">
            <a:noFill/>
            <a:miter lim="800000"/>
            <a:headEnd/>
            <a:tailEnd/>
          </a:ln>
        </p:spPr>
        <p:txBody>
          <a:bodyPr>
            <a:spAutoFit/>
          </a:bodyPr>
          <a:lstStyle/>
          <a:p>
            <a:r>
              <a:rPr lang="el-GR"/>
              <a:t> Ποια μάνα θα είχε τόσο θάρρος για να σκοτώσει το παιδί της  για να αποφύγει την τουρκική σκλαβιά;  ΚΑΜΙΑ. Μία Μεσολογγίτισσα όμως αποφασισμένη για τα πάντα δε διστάζει για τίποτα</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 TextBox"/>
          <p:cNvSpPr txBox="1">
            <a:spLocks noChangeArrowheads="1"/>
          </p:cNvSpPr>
          <p:nvPr/>
        </p:nvSpPr>
        <p:spPr bwMode="auto">
          <a:xfrm>
            <a:off x="714375" y="428625"/>
            <a:ext cx="8072438" cy="5632450"/>
          </a:xfrm>
          <a:prstGeom prst="rect">
            <a:avLst/>
          </a:prstGeom>
          <a:noFill/>
          <a:ln w="9525">
            <a:noFill/>
            <a:miter lim="800000"/>
            <a:headEnd/>
            <a:tailEnd/>
          </a:ln>
        </p:spPr>
        <p:txBody>
          <a:bodyPr>
            <a:spAutoFit/>
          </a:bodyPr>
          <a:lstStyle/>
          <a:p>
            <a:r>
              <a:rPr lang="el-GR"/>
              <a:t>  Αρχικά , άμα παρατηρήσει  κανείς τον πίνακα με αρκετή προσοχή εύκολα μπορεί να διακρίνει τις λεπτομέρειες οι οποίες συμβάλλουν στον να δημιουργηθεί αυτό το έργο τέχνης.</a:t>
            </a:r>
          </a:p>
          <a:p>
            <a:r>
              <a:rPr lang="el-GR"/>
              <a:t>    Τα πόδια που φαίνονται  στην άκρη είναι τα πόδια  του άντρα της γυναίκας ο οποίος σκοτώθηκε . Η γυναίκα  σκότωσε τον Τούρκο που βρίσκεται ξαπλωμένος  ,στη συνέχεια το παιδί της και τέλος τον ίδιο της τον εαυτό για να μην πέσει στα χέρια των Τούρκων. Το βλέμμα της αποφασισμένο ,ο βολβός του ματιού της θολός, διακρίνεται ένα πρήξιμο στο μάγουλο(μήλο) καθώς και τα δάκρυα με τα οποία γίνονται εμφανείς οι ρυτίδες . Το μαχαίρι σε στάση ακριβώς απέναντι  από την καρδιά γεμάτο από τα αίματα του παιδιού και του Τούρκου. Επίσης φαίνεται και η φλέβα στον καρπό από το δυνατό πιάσιμο του μαχαιριού.</a:t>
            </a:r>
          </a:p>
          <a:p>
            <a:r>
              <a:rPr lang="el-GR"/>
              <a:t>    Τα μάτια του μικρού αγοριού μπορούν να πουν χίλιες λέξεις καθώς ανάλογα  με την απόσταση από τον πίνακα μας δείχνουν πότε είναι ανοιχτά πότε λίγο πιο κλειστά και  πότε  εντελώς κλειστά που λέει  το τελευταίο αντίο στη ζωή . Ο ζωγράφος έχει φροντίσει  να φαίνεται το κρεμασμένο χέρι του μικρού ο μελανιασμένος αστράγαλός του και το σπάσιμο του λαιμού του, καθώς έχει πέσει λιπόθυμος στην αγκαλιά της μάνας του</a:t>
            </a:r>
          </a:p>
          <a:p>
            <a:r>
              <a:rPr lang="el-GR"/>
              <a:t>     Συνεχώς επικρατεί μία αλλαγή συναισθημάτων και καταστάσεων κυρίως στο βλέμμα της μάνας και του παιδιού</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 TextBox"/>
          <p:cNvSpPr txBox="1">
            <a:spLocks noChangeArrowheads="1"/>
          </p:cNvSpPr>
          <p:nvPr/>
        </p:nvSpPr>
        <p:spPr bwMode="auto">
          <a:xfrm>
            <a:off x="1000125" y="642938"/>
            <a:ext cx="7500938" cy="3846512"/>
          </a:xfrm>
          <a:prstGeom prst="rect">
            <a:avLst/>
          </a:prstGeom>
          <a:noFill/>
          <a:ln w="9525">
            <a:noFill/>
            <a:miter lim="800000"/>
            <a:headEnd/>
            <a:tailEnd/>
          </a:ln>
        </p:spPr>
        <p:txBody>
          <a:bodyPr>
            <a:spAutoFit/>
          </a:bodyPr>
          <a:lstStyle/>
          <a:p>
            <a:r>
              <a:rPr lang="el-GR" sz="2800" b="1" i="1"/>
              <a:t>Εξωτερική  εμφάνιση:</a:t>
            </a:r>
          </a:p>
          <a:p>
            <a:r>
              <a:rPr lang="el-GR"/>
              <a:t>    Η φορεσιά της γυναίκας είναι ταλαιπωρημένη καθώς υπάρχει και ένα  μεγάλο άνοιγμα στο στήθος το οποίο είναι έτοιμο να υποδεχθεί το μαχαίρι. Ο μικρός αναίσθητος είναι ντυμένος και αυτός με</a:t>
            </a:r>
            <a:r>
              <a:rPr lang="en-US"/>
              <a:t> </a:t>
            </a:r>
            <a:r>
              <a:rPr lang="el-GR"/>
              <a:t>ταλαιπωρημένα  και ματωμένα ρούχα , ενώ ο Τούρκος έχοντας χάσει την κάθε αίσθηση του είναι γυμνός στο πάνω μέρος του σώματος ,φορώντας την τοπική ενδυμασία της χώρας του με το καπέλο του πεσμένο στο έδαφος</a:t>
            </a:r>
          </a:p>
          <a:p>
            <a:r>
              <a:rPr lang="el-GR"/>
              <a:t>   Πίσω ο ουρανός καταγάλανος  όμως στα ελληνικά εδάφη επικρατεί πόλεμος. Ίσως  ο ζωγράφος θέλει μέσα από την πραγματικότητα να δείξει τη βαθιά σημασία του πολέμου καθώς μέσα στην ψυχή των Ελλήνων όντως επικρατούσε αγαλλίαση διότι έκαναν το σωστό ,έσωζαν την πατρίδα τους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pPr eaLnBrk="1" fontAlgn="auto" hangingPunct="1">
              <a:spcAft>
                <a:spcPts val="0"/>
              </a:spcAft>
              <a:defRPr/>
            </a:pPr>
            <a:r>
              <a:rPr lang="el-GR" dirty="0" smtClean="0"/>
              <a:t>          Εθνικός Ύμνος</a:t>
            </a:r>
            <a:endParaRPr lang="el-GR" dirty="0"/>
          </a:p>
        </p:txBody>
      </p:sp>
      <p:sp>
        <p:nvSpPr>
          <p:cNvPr id="15363" name="3 - Ορθογώνιο"/>
          <p:cNvSpPr>
            <a:spLocks noChangeArrowheads="1"/>
          </p:cNvSpPr>
          <p:nvPr/>
        </p:nvSpPr>
        <p:spPr bwMode="auto">
          <a:xfrm>
            <a:off x="3286125" y="1428750"/>
            <a:ext cx="3214688" cy="4246563"/>
          </a:xfrm>
          <a:prstGeom prst="rect">
            <a:avLst/>
          </a:prstGeom>
          <a:noFill/>
          <a:ln w="9525">
            <a:noFill/>
            <a:miter lim="800000"/>
            <a:headEnd/>
            <a:tailEnd/>
          </a:ln>
        </p:spPr>
        <p:txBody>
          <a:bodyPr>
            <a:spAutoFit/>
          </a:bodyPr>
          <a:lstStyle/>
          <a:p>
            <a:r>
              <a:rPr lang="el-GR" b="1" i="1"/>
              <a:t> </a:t>
            </a:r>
            <a:r>
              <a:rPr lang="el-GR" i="1"/>
              <a:t>Σε γνωρίζω από την κόψη</a:t>
            </a:r>
            <a:br>
              <a:rPr lang="el-GR" i="1"/>
            </a:br>
            <a:r>
              <a:rPr lang="el-GR" i="1"/>
              <a:t>Του σπαθιού την τρομερή,</a:t>
            </a:r>
            <a:br>
              <a:rPr lang="el-GR" i="1"/>
            </a:br>
            <a:r>
              <a:rPr lang="el-GR" i="1"/>
              <a:t>Σε γνωρίζω από την όψη</a:t>
            </a:r>
            <a:br>
              <a:rPr lang="el-GR" i="1"/>
            </a:br>
            <a:r>
              <a:rPr lang="el-GR" i="1"/>
              <a:t>Που με βιά μετρά τη γη.</a:t>
            </a:r>
            <a:r>
              <a:rPr lang="el-GR"/>
              <a:t/>
            </a:r>
            <a:br>
              <a:rPr lang="el-GR"/>
            </a:br>
            <a:r>
              <a:rPr lang="el-GR"/>
              <a:t/>
            </a:r>
            <a:br>
              <a:rPr lang="el-GR"/>
            </a:br>
            <a:r>
              <a:rPr lang="el-GR" i="1"/>
              <a:t> Απ’ τα κόκαλα βγαλμένη</a:t>
            </a:r>
            <a:br>
              <a:rPr lang="el-GR" i="1"/>
            </a:br>
            <a:r>
              <a:rPr lang="el-GR" i="1"/>
              <a:t>Των Ελλήνων τα ιερά,</a:t>
            </a:r>
            <a:br>
              <a:rPr lang="el-GR" i="1"/>
            </a:br>
            <a:r>
              <a:rPr lang="el-GR" i="1"/>
              <a:t>Και σαν πρώτα ανδρειωμένη,</a:t>
            </a:r>
            <a:br>
              <a:rPr lang="el-GR" i="1"/>
            </a:br>
            <a:r>
              <a:rPr lang="el-GR" i="1"/>
              <a:t>Χαίρε, ω χαίρε, Ελευθεριά!</a:t>
            </a:r>
            <a:br>
              <a:rPr lang="el-GR" i="1"/>
            </a:br>
            <a:r>
              <a:rPr lang="el-GR" i="1"/>
              <a:t/>
            </a:r>
            <a:br>
              <a:rPr lang="el-GR" i="1"/>
            </a:br>
            <a:r>
              <a:rPr lang="el-GR" i="1"/>
              <a:t> Εκεί μέσα εκατοικούσες</a:t>
            </a:r>
            <a:br>
              <a:rPr lang="el-GR" i="1"/>
            </a:br>
            <a:r>
              <a:rPr lang="el-GR" i="1"/>
              <a:t>Πικραμένη, εντροπαλή,</a:t>
            </a:r>
            <a:br>
              <a:rPr lang="el-GR" i="1"/>
            </a:br>
            <a:r>
              <a:rPr lang="el-GR" i="1"/>
              <a:t>Κι ένα στόμα ακαρτερούσες,</a:t>
            </a:r>
            <a:br>
              <a:rPr lang="el-GR" i="1"/>
            </a:br>
            <a:r>
              <a:rPr lang="el-GR" i="1"/>
              <a:t>Έλα πάλι, να σου πη…</a:t>
            </a:r>
            <a:br>
              <a:rPr lang="el-GR" i="1"/>
            </a:br>
            <a:endParaRPr lang="el-GR"/>
          </a:p>
        </p:txBody>
      </p:sp>
      <p:sp>
        <p:nvSpPr>
          <p:cNvPr id="15364" name="AutoShape 2" descr="data:image/jpeg;base64,/9j/4AAQSkZJRgABAQAAAQABAAD/2wCEAAkGBhQSERUUExQWFRUWGRgaGBgXFRodHhccHBoaGh4cGBoaHSYeHBsjHRkXIDAgIycpLSwsHB8xNTAqNSYrLCkBCQoKDgwOGg8PGiwkHyItLSwsKSksLCwsLCksKSwsKSksLCkpLCkpKSkpKSwsKSkpKSwsKSksKSwsLCwsKSwpLP/AABEIALgAjAMBIgACEQEDEQH/xAAbAAACAgMBAAAAAAAAAAAAAAAFBgMEAAIHAf/EAD8QAAIBAgQDBgQEBAQFBQAAAAECEQMhAAQSMQVBUQYTImFxgTKRobFCwdHwFCNSYgdy4fEVJIKSwhYzNKLS/8QAGQEAAwEBAQAAAAAAAAAAAAAAAgMEAQAF/8QAJBEAAwACAwACAgIDAAAAAAAAAAECAxESITEEQRNRInEyQrH/2gAMAwEAAhEDEQA/AGXhqeEeg+wwSQYp8OTwj0GL4XHi16Xrw8049RdsbY3FPCmwjdU6YyMS0lviQIcY2wSuoxuKIxMtH/X99ML/ABTtVSpKTqUEFR45Ak6vCQPED4HUwDpO4IvjE2cF2oY1p0ZPTCxwftson+IJUaBplHGuAZ0tEEnqT0+GCcMnDOIpXSVN4E/5oBIA3gTvz5YLtGEdahik9GMFWTFWvSttglRmgcyRyxWa2CBXFaql9sPl7A0Vg1seE4kf0xBUGGpmFetilVAnbFyuMUqu+GJgjXkE8IxfUYq8NXwj0/LF6nR6+2IWULw1XE9OnjBSjHqn5YE5kqWxhN8bSMeHC6ZiIM3XK03iJAnxSR7gEGOpxxM5kZvPMKjGnSBbVpLGFkLCklviI+K589sduzCEoyg7gi4BG3MEEEeUbY4eaS5DitSmStRH1A2BjUdUMCIkEYb8f/bXoSXaGLtLwPJ90Gyw01TTBUSWFQAHfVfVY3G3PF7/AAs4qz+EbRJJkkiLX+EdOWNOK8WZMnVcqNQR9B8JkMYBmZAk72vywQ/wh4Oq5bvdfjaQVB/CAAuobg2J9xjFTeJ8v2Myzxeh0qYraZxdrJf9/XELUz7YSmxTKFSnitUp4Ksl9sU69P2xRDFsF1BiBlxfqJ0v+/XEBpHD1SM0Dq1LFGqL4K1VxRrUr4cmAwxk1rR4gscgAx+ZDADBYBwLKg8iN/cbfXEmWWVGJxTx5lY+yrl0U14knwuCjdD+XLF2lUG4YfPEVTJqwIYA+uK3/Bl5al9GI++FNNMLcsufxBmLYyrWgbjFRuBA31uD6j9MYeza6SWrVAAJ3Aj3i2MeztySUXWoPiM9Z2i/2nAbNdh6LHXHib4mIBabQbDeNM4G8Dz6vma4ViaYZVUkyTHxGfOV/Zx0c5SVm0kC469fqf2Bi7FhfB/sXeTjS0K+X7K01plCAyncFRDeomME+H8IFBTo2EdIA8oGw6YlAEAc2C26cj9iB64J5vKRTPQgg+hEfbG4vivi0wbzbaAyZ0EwHB98S6/7lwpdmEp5gujNUDoTcMIMGCIjkfywebs2o/HU9NQ//OPOacvTHviS1au8tgZmuILMIC7dBf67YuHs4k31MOhb9Ixbp5FUkKAPQYfDYD0gN/wxnvVJH9qmI9TufbHlbhgIgnUvRv1F/mDgxVp/LFUgHYz6YqmdiXTAqZAJIWY6Tt6dMVq1O+DNelihVS+KZ6FhLK5kwJfE78TI2M4UOF8YRxIbkD05xz88FKmYCkCbtsN/fy/fniOveyxT0F/+LE8wPbEiV/M/PAI1IOIs/wAVdQAot1845z98c4Rmhsp5sj2wvf4hdpDSypVd6kqPQdP1wAzOfqvuX62ZdvSDhK7Q8RLsdROkGAJtA6dOfrjYwcqRjaQw9japWmOrMY5/CAD9ftjpPD+0R7sSdv38/LHHuB8VIp6EWWUtLXgSSNufO0jHRuyvZM1B/OqO0m4kAD22/wB8VtOXpCXp9sP/AMcCRBFiduh2PpvglT4uXpkWiCN+gvihV7G0gYpvUSP6X/0nphe4nSqZCajO1Wn+ImZWfQwfcfPHQ6n0xqa8FfgXEWy/EqxM6RUYHzDEsfuMdQq8RW2kk2kY4jU4h32YeovhVm1CekWmPIDHRuz/ABXvKIsZFvXpiT5GHdbHy9oZTxP+35nED59pvYHa22Koq+WIKtXpjphAsutUnnOKVZSL7emNWbriKpmAed/XFMJIW1s3bNNF74pVM7fb648qZi0YqPVvthy7FtCzwGAyLaxuoJY7EyZMROg7fOMMFWnpcEGWPPc8rm9+cfuVrsTl+7Rqz7gFr+QkT7D64jzIpjLu61aveH4zJAYEjVzgc4IPPHn0k8p6O2o2hqTMMzEBlMHlH1g2543z1WKZ1ETvFpIG8DC4uRod1/y1EpWBDBpgyLmST4ktpINvELYj7Noj0w9Wg9Z3kmowk84uTYzG208sPpzpvQrg9hFF10ywXe3uZsBzn22wo5vLgte+20EE8xtythw4N3mhk0kOrMq6/wAIIsWizNBj5nAjhvDA1Qu3wUlmI3C3v6n7YZH8e0Lr9EXZXJaYBW83H2HrePXHa+BAADbYn/t/3GOU9l1LVJIN/F6kknHSctxSnRBFRgo0RLWiWE/QDDOS3tiWv0MHeX/e8av/ABOBXG8qKlJlIkQR7YjXj9Kof5bhjqXZgRBETbyP1xJUzGpWHOJHtMR5Hb2GN5y00juOjh38Iy1TSiIJW56faRGD3BM3VRvCN7Rf5EfnjO0PD/8AmHjoHHpOk4uUFAUOY8PxHaQDvtuMJ/y0hq6QUy3Fy+s1SyU1G9NSdRFjJg7ExAA2MnoGpcXzDirFVXRWYK9gzDrBuJPv0OK3ZfjLFairrJSo5U20srEkEnr7R6YGU84rhy1EsO8qhmH9UnTNpEA8uuEpVzpFEaSTCIq1nVKb5kLrBctqJKixCk9YM3P4WxpwHhtJalR6lcmNIRqZcfECZuCbwRBtZiOUVP43SIFOmGdYJJtFiI5AaRpvGL9HiTMxKGmNMykSDqUAkNzuDHXzwxukjuKp9FdeMtSzXdgtUpsLa2JIN/hY3jw7EnywS7gVfEzqp20ybRyPnhR4hnj/ABNImwDyxI6+H7Ex6+WD/ES5ezoBAtqA+d9zv74dctytMnnq2gTX4hXXKErl3WkYBqE8pF46W32xQfjzurU5PjUKfDsok3PI32HL6NGdCp3id85oDQBTEyNUGFO5AER1BxzalSYVdAmZiOdjt5e+2Mw8LTegsjqddjcOLstKl8bwQBDaSG20s25EwP1xmUzdeihSrTqJTOnUVOkeUnYA2E88TNwsUaR8dE+NY01NRUkiQxAItvuNrXwf7Qd6cnWR6lM6ULGFFxuoEeam4AmB54VVpNLXrGqaa3+jzgGeQa071C5J3qAnyMzf3xUfNBcrVvdgB9fpz+YwP7Mdn8uKamrTqu5E2EKJEi9jJi23pjfh3ExR7xCH0gsGUiTpb4Zj8QBXbG1S21P0B+OvX9nnCM81R9C+FSRJUkE7CxHKDyw453giU1psASe8QGSevr1OFHs+sPbr5eWOi8V/+OCORU/JgcT/ACKapaEIAZHJg1mgkSqTpYifCOh3uPlg3Vq1svDKe8QEFtXxaQbwfxRffA/I04rnyj6SB+WGHPnwC1sT1kqbWgkJ3G6xrR/Dsk3DFhOkXIAJI5iMB8nXSpl9Neo1NlYjTTYrMkxNpJMbA4xBHeXYEaxAaBfnHM4G0807aKcKU1aPi8ckjxGfv5kzi1OmmPlT02HqPDWyqIofUajgHvPwjoCIaAJ3N8DM92cZ8ytGhDVHUu7kEBbgHVp3HlvJGMzdU99SDg1Q5Kqhex8J0kHa977/ADGJaWYRGFTuqlN4adO7PyFrkFgCZjb1wK5y+X2G1LTSB3aPJtkHp91WFaBDwigea+DxRBIubzg5wmtT/h2qMlSahldAEQZNhYQApJ5YE8fyNJqKhabUdIlgReRvadtziPs9n6v8PTCOAstTUMn9RF9UROwubRtzw5p3jW/Rcvhk6BleoTUqFxKJeP7j8M8958P5Y9oceeJJKn+0WNgJveTGHHi2TDUzlRllJQ+N6d2m5kSCSxUCSbScXe84XThPAhUQQSwM+ZKnUepny5YavkSpW0TXF8m9ij2k7SVVCKgCQXuQCSJXSbyOQ6i0eWFulmoqGofiNzN9zBn5g/PFPNZl3PiZiYuTeL/TEKkgEn8QP3w2MSidGVldPY353tTNMpSp0x4Ieb6pNoBO+979MDs12jFRIFLS9jJYmQCPDsLfp13X0rEHB3s7wts1VK2CKJcsJgGwj3/M4H8UQtsP810+hr4ZxQvSWmrMDMyq6vOB0jY/limMw1SoxU6iGIJMTYxLQI5T0MjC3UyTIQyk6WIEk/CTyaNwevPBAcJqKveIdRJLMFkHziwkc4wr8cy979HLJbWteBfs4YqDe4U/v6Y6PmlmhB2iDjl/A7OCf6VnrFtvmMdEo5rVRieUG+x/2xJ8ie0TyQ5Bv59yPEqn1IkH7Thiznwe2EupmiDScb6isT1uAf8AqQr/ANWGZeKLUpAqeVvlafpiXLD2mH4c24zmWDMVsDUcE+smD5eEYYeyXAqFbLDvh18InxXJk7NMGLeXTADN5XUlYG2moCJ5bj7Y2pZdRKgspYRIfkOl+uLrW41L7GYu/Qnx3L0KNUVUBa+khjMEgww5kgqbG5kXxpl8nRYU2JcjvUkajCLqWWEGTAg3P9OF7ieY00wCSQYN9zpg3vbBCjmlp0VDGQY2sSAJJB6CRf8ATHfjpQu+zVW6aCvEshQINTvl03DlnZ1JuvgIBcgmIjkb4X+G5CvTy7aKdQ03qA03CHxRYaeskSD678i9Csh1OyhkQjTqA8VQ3W1ltBYwBb/NifgvEWcuXfwBSRrneI8MbEWGxJlRG5xs05lr0beFtc9g/gtPM66sI1FQpMsIAJAhSWFiwFvf1xdPESwWaKEhQplQbjeL7Hf3wx0eKeHumphZbXfkAAgVuXwsOvi+eAWZpZWm7B6wpmZCik7W9QQOu2ObV14Kh6XYs9m+E6stXcrAIK6rbaT4Y3uw39MAWy6iaZMjlA+3lt9cE8h2i00ly4Hh1N3hn4viCwBuASD9NsXOG9jK2eSrXRkVaQ/ET4iBJVY6Tv54s58e66JFO1pCjWyjIeoPMfng72a4stKnXpkGa1Mpq2CkwJvuY1bdcDM/SqUDoqKynfxAiR1E7g4joMzfCCZ/e/XDKSuTE3LH3L5bh7UBS116ldlhdEAK+4uwCad5EnbHv/p/NZaklSpWQqCAyikzMg81lZHphb4Rw4alNWqaQkRpGpvofP6Y6c9OpWyzNQdqrqhZTU7s95pAlSVhhIB63gEicQ5nSpTHf9lGN67oQspmFFVVBmV36wBEj2mL4dck38v02/TCJV4u9V0ZlQAMrSEAPT4t/wAR+Qw7cPqeH9/LHZV12KKObWQy87MB1FiI8wQfniXK5m4YXkX9T+u/viPNFlbczJC335x8vtjMhl4t1ki3LePzwnS0aypndPfaX2qRPtO3z+mBmdrmkxps06bqw5giQR7cupOL/FaM1KerkQDfkZtPmLYG9psizMlWAKZULIIIBBP1g/fDcevs5NrwpVaZrKzmREhL72BJIG/LbqemKuRr1IWkUkyNMTJnZYmIkgSBaww7rwnJHKKTVIcq0CVEQYOlG+K8Am88oiAn0KGZytdaj03NNG1IzgiY2iTPP5gYbiyq1SQdxx0xh7TqKIGXUKBTEtpEBnPxH0tAPTc4vZNWOWprUXQmtQr6bkBgSWX4tIUAzEeIHpgJxLO/xH80QTzI+5BvPL2xCvEKkKocjRsNTfYG1wNhf1vgZjc6fpZk3UriNGYzxanUeQzT3QI20qsWiQZv4t7AHYYWOLZstU8DMVAAECNvIi078t9sX62aqiioqagrHUpFxuCdJA+KeXmDEyQMqZQkkhZBPORHlH73wyISIlXfYrZRSzQgLMSYUCepnnhm7M8edQaNS9PUG0hgDIv0us9Dioval1M01p0trqokxAvsCbdOvUyIra2fvFJ1SSSD4pMGfMkk/s4bcLItULi+D2ht7fZlalBHVGA1wrkiEkN4RufFB8vAeYuq8OqGABfe3754IcV7QnNZdEqKO9RhDKNIdIM6htqBgyep6nAcAhbQZ8z8hz99vPA4YcxxNuuVcjovCuBpRRamYZGDKdU3VQFEAEdZJ1eQAwA4f2x7iqSkGnqkKWI2MowPJl2B6SpsSCCNWuaOhVbQdoDGRvaTsfLAlqMGDaDB8o6g7YzHh/k3T2Fly9JJaGbM5zUGKjTqkgCDAmYnmBYfLDNwHiBdBfeN/lhO7M8IeoWIJAF4/q/0/TDDwGm5Z1RCxUkGOX5YHLx0xc7D+cAZNRPiEiehFwft9cWOFUhVBaYIEEdGk/T8sVaiFZ7waVYbkHwtsCwE23mJxbocBNMgoSHIm9gfnbEL1xCJM5wUusGTbeDb0DbX6EYDUndHRGGshlhZgP4gwDEjnabGdvR0yOdPcMSjCDGoKdLQLwwF7/a07YT+J0CddSI0nwE2M7rBO1yIi97xaQi33NDVD9QY7E5cZnMtXzClalEnwxYSRp0g8gJi2+M/xArBn0mWBB+JiTbpO1zyxSTidEZxjls2vduUDFn+OGG2oarsTtaTMwRihnsqzKzu9SpVVysHVFmOogk36DSIHPB8KWXb8/Q/qp2hY4TmWps1JgRu6hTedPW/IREYKVQeafhLRBECJJMGCYO9vngJxam9OqW0kQAIIjeSQed53GD/AAjtH/EFEbSKg+F2MBiNhUNoJ67HmBN/RveuUksW5fEK8J4h3UF2Hdq5BEyQFb4o9G5XkeWNeM9pE71rxFh4Sfn0PkfLGnEaegCIBD6yhvpcqDECRbU07fCuxkAOMvzgieQJ/Jhf2xNOObfJjLya8FGqwm3W09J58p22tj1Evz9saZ1NLsAZEmGj4hNm9xf38sb5ei5fRBBkggiCI3mefLHoMjS+ggmWJa9tW56KNh6k/bGuUywqOJ/9tbAdfQczOLVRSQ0QCZvtAAI+XPGZc6YVB4uvT9Lb+3TC99FantBQ1u4gyS8T6A+tgf8AKMecRSnnlUlVo1VDkGSRV5lWJvMmx/1OKPEM/pVdd2HMWtttsevtiouaIsCDP33DDp+k4Uofv2Opy+mjq3YbsjRfKtUrFw9QMQqtBVVO0ROqVO1sT5WllslTcUxNRthrJYk2k3O3X88KvZbtG4Kmd9xI8LATI9YB9jhkznaUNoYOodDKk9IggkXiOmJaxvI+wMmsbDVDsbVcBqzUoIuPFe3PwxPkMTZfhNHKXqVjUpoLISYHqZkgSbRgIe19JqUvUKtcbztaRyIOBC9pqeq7PUj4QwAE9SIv77YJYEmTcxg4n2nFUhUR1p3jwlVhfw+lovGw645txLjBcVAZktpHn4RFh5csG89xZRQciFBEIL3Ey2i/WBjTg/ADSUOxVcy7EqWE9zIA+GQQ+3i5XAgiSETKp1RSt8El9lns/wBl6dMQzxVXT3rgSwcmyU2AJWPEDp8RYb3UAhxfsyzaWANNRujVCz1L/ETIPi3mOZuTsXybZPh6BnYPmAqBnJmCV1HSo+EklgSJNjffHtHiL5xW7gEqfxEkLvymZ2P4eWE5st8trw7FCYtU+FLXTx0dEG6gHSNgArTqgzBABBHOb4W+NcCSggIhWcyOY8VwIiJuAeW5J2GGHiNfM5SVqAqH1NyIMRBIW0xBuOeA2Zzor5ZGeT3TFd92gEbR/ZAG5B8sW4eXrfQq0t9FjgcZjLtM95T8Qn8ST4pH9QgAnmI6Y8XKrsQLWHpgV2d4n3VVSfhYsjco1L3fyuThizFIoxEgb7x1I/LBZVxYE9oC5Lha5hRUpQawViiVDGpwfjBIgmbQYDMAWO5OtLhBp0nLLqqOwV3Mlg3xszSZC6oSSPiL8xC+cIy2usAGIJ0hSs+Eqs+GyxEgARBvcyWLhlc2Ho1FqKBWUoKkC7iwDwLmBF/6TtYydX9HJfYkUMg9U+FkK3EyVkxtFxI/PGrZcUnKkEMRqNyd42PMScNuUzCiqQRp0qVI2uWkwBvNri0xF8bZfgPfZnQ6alWlqBHVhJDEbAFVgXAkxFzgFk7GctCFTyb5hy0Rz/ygcz05DF7iXCKSUEeizl0YpUDAQbE6qekkwNJlTfbDxwXKZOg70q9PvjMtrldJBlQ2kjkQZuNRuF3xY7a9lsv3AzOTZgiAaqbMzBU+EMhJJAUrDLJEQdok5vkBVaZzClmNEFR4W3G3168weWCNPNK42II36g9fl9sQVMhBtte029sWMjkoJ3vFvSf1wa1vYV5NzohqzNtsE+G8ONRiJ0Iol2PLoAOZMH5E8sXMt2dq1ACKbBD+MqYjqDu23L2wM43ximoFKjJH1c7SQOZ8owq8nL+Ee/8AAMca/lR5m+NIuYpwToRwbQdrCJggCZ35Y9bj70qltMyC1gfxAk2tynA3J8NE66n/AG2Pux/K/ng/wjJasvnasCEokT1ZiLfIHbqMbxmUthfkbZd4hnqeYGXZ21goImLjUVKkeiDbzIjFqjxb+FrN3SNS1GyHbUdI0OkgC9vCAdtzsnZGrBAbYAnyBM3i+xwXPGB/L1gOKbB5gaiYJu/+a+53O+BqOtMOJbXJBztF2mVkqkMtRnZg8oGCANCr45Uj8W0SQLz4VjJ16QpFF1IS4eJJExB0mJWYFjquANpOIxl2qU2YeH8W42kqCet49CV64odywaGUhtvD5+W49vphmOEloXVdmucUanjYwfOTIJPz8+Vzh3tWSnUgnUgJjrJ1f/bVhIS21wTy+w+nywy8CqlqIE/CSPmdX/ljcsckhSrsO8I4RllFIs6zSUbVVuw8TkmZPiJ9oxF2vzX8Owr0GWXGl1RtxznRcwxkbGxg4zGYTC2+w2+gh2NWnWqL3pQh1JdmZQSVAUqdhOoL4gbj1w6Zrs/QLI9KslGpTnSyusQSfCV1AFYMe5649xmHTjkCqYi9p+HFM08ujFwrKy6QsgabgG2326Ym7OcR3SoJUioGU7MCqsRz3hx6nGYzE1z2NT2jmlfL/wAxyhcpqOhipBZZOkkRYlYOCfZekXzKI6sU8RINlgCdTWuoiStpsJxmMxRm6xv+gI/yQ25vjNWiWLuXCzoVhG8gGAIMRsBAjCPVIBJF2a7ETud7/ucZjMS/ElceX7Kfkvw0y/DnYa3JRAbs03/ygkEnbyFr3w48YAocOFFBpNSmjMObNVcPfzFOmvzxmMwdtul/YprUiCKpDDTvIt5W3xP/ABwPPSeUrf3MR9cZjMW62LnJS6K1Srez2vENaPY/l1643QFjBY/9R/XmcZjMELptk6quizDccxv+xiTK8TFMFf7id/8AXGYzHIBn/9k="/>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sp>
        <p:nvSpPr>
          <p:cNvPr id="15365" name="AutoShape 4" descr="data:image/jpeg;base64,/9j/4AAQSkZJRgABAQAAAQABAAD/2wCEAAkGBhQSERUUExQWFRUWGRgaGBgXFRodHhccHBoaGh4cGBoaHSYeHBsjHRkXIDAgIycpLSwsHB8xNTAqNSYrLCkBCQoKDgwOGg8PGiwkHyItLSwsKSksLCwsLCksKSwsKSksLCkpLCkpKSkpKSwsKSkpKSwsKSksKSwsLCwsKSwpLP/AABEIALgAjAMBIgACEQEDEQH/xAAbAAACAgMBAAAAAAAAAAAAAAAFBgMEAAIHAf/EAD8QAAIBAgQDBgQEBAQFBQAAAAECEQMhAAQSMQVBUQYTImFxgTKRobFCwdHwFCNSYgdy4fEVJIKSwhYzNKLS/8QAGQEAAwEBAQAAAAAAAAAAAAAAAgMEAQAF/8QAJBEAAwACAwACAgIDAAAAAAAAAAECAxESITEEQRNRInEyQrH/2gAMAwEAAhEDEQA/AGXhqeEeg+wwSQYp8OTwj0GL4XHi16Xrw8049RdsbY3FPCmwjdU6YyMS0lviQIcY2wSuoxuKIxMtH/X99ML/ABTtVSpKTqUEFR45Ak6vCQPED4HUwDpO4IvjE2cF2oY1p0ZPTCxwftson+IJUaBplHGuAZ0tEEnqT0+GCcMnDOIpXSVN4E/5oBIA3gTvz5YLtGEdahik9GMFWTFWvSttglRmgcyRyxWa2CBXFaql9sPl7A0Vg1seE4kf0xBUGGpmFetilVAnbFyuMUqu+GJgjXkE8IxfUYq8NXwj0/LF6nR6+2IWULw1XE9OnjBSjHqn5YE5kqWxhN8bSMeHC6ZiIM3XK03iJAnxSR7gEGOpxxM5kZvPMKjGnSBbVpLGFkLCklviI+K589sduzCEoyg7gi4BG3MEEEeUbY4eaS5DitSmStRH1A2BjUdUMCIkEYb8f/bXoSXaGLtLwPJ90Gyw01TTBUSWFQAHfVfVY3G3PF7/AAs4qz+EbRJJkkiLX+EdOWNOK8WZMnVcqNQR9B8JkMYBmZAk72vywQ/wh4Oq5bvdfjaQVB/CAAuobg2J9xjFTeJ8v2Myzxeh0qYraZxdrJf9/XELUz7YSmxTKFSnitUp4Ksl9sU69P2xRDFsF1BiBlxfqJ0v+/XEBpHD1SM0Dq1LFGqL4K1VxRrUr4cmAwxk1rR4gscgAx+ZDADBYBwLKg8iN/cbfXEmWWVGJxTx5lY+yrl0U14knwuCjdD+XLF2lUG4YfPEVTJqwIYA+uK3/Bl5al9GI++FNNMLcsufxBmLYyrWgbjFRuBA31uD6j9MYeza6SWrVAAJ3Aj3i2MeztySUXWoPiM9Z2i/2nAbNdh6LHXHib4mIBabQbDeNM4G8Dz6vma4ViaYZVUkyTHxGfOV/Zx0c5SVm0kC469fqf2Bi7FhfB/sXeTjS0K+X7K01plCAyncFRDeomME+H8IFBTo2EdIA8oGw6YlAEAc2C26cj9iB64J5vKRTPQgg+hEfbG4vivi0wbzbaAyZ0EwHB98S6/7lwpdmEp5gujNUDoTcMIMGCIjkfywebs2o/HU9NQ//OPOacvTHviS1au8tgZmuILMIC7dBf67YuHs4k31MOhb9Ixbp5FUkKAPQYfDYD0gN/wxnvVJH9qmI9TufbHlbhgIgnUvRv1F/mDgxVp/LFUgHYz6YqmdiXTAqZAJIWY6Tt6dMVq1O+DNelihVS+KZ6FhLK5kwJfE78TI2M4UOF8YRxIbkD05xz88FKmYCkCbtsN/fy/fniOveyxT0F/+LE8wPbEiV/M/PAI1IOIs/wAVdQAot1845z98c4Rmhsp5sj2wvf4hdpDSypVd6kqPQdP1wAzOfqvuX62ZdvSDhK7Q8RLsdROkGAJtA6dOfrjYwcqRjaQw9japWmOrMY5/CAD9ftjpPD+0R7sSdv38/LHHuB8VIp6EWWUtLXgSSNufO0jHRuyvZM1B/OqO0m4kAD22/wB8VtOXpCXp9sP/AMcCRBFiduh2PpvglT4uXpkWiCN+gvihV7G0gYpvUSP6X/0nphe4nSqZCajO1Wn+ImZWfQwfcfPHQ6n0xqa8FfgXEWy/EqxM6RUYHzDEsfuMdQq8RW2kk2kY4jU4h32YeovhVm1CekWmPIDHRuz/ABXvKIsZFvXpiT5GHdbHy9oZTxP+35nED59pvYHa22Koq+WIKtXpjphAsutUnnOKVZSL7emNWbriKpmAed/XFMJIW1s3bNNF74pVM7fb648qZi0YqPVvthy7FtCzwGAyLaxuoJY7EyZMROg7fOMMFWnpcEGWPPc8rm9+cfuVrsTl+7Rqz7gFr+QkT7D64jzIpjLu61aveH4zJAYEjVzgc4IPPHn0k8p6O2o2hqTMMzEBlMHlH1g2543z1WKZ1ETvFpIG8DC4uRod1/y1EpWBDBpgyLmST4ktpINvELYj7Noj0w9Wg9Z3kmowk84uTYzG208sPpzpvQrg9hFF10ywXe3uZsBzn22wo5vLgte+20EE8xtythw4N3mhk0kOrMq6/wAIIsWizNBj5nAjhvDA1Qu3wUlmI3C3v6n7YZH8e0Lr9EXZXJaYBW83H2HrePXHa+BAADbYn/t/3GOU9l1LVJIN/F6kknHSctxSnRBFRgo0RLWiWE/QDDOS3tiWv0MHeX/e8av/ABOBXG8qKlJlIkQR7YjXj9Kof5bhjqXZgRBETbyP1xJUzGpWHOJHtMR5Hb2GN5y00juOjh38Iy1TSiIJW56faRGD3BM3VRvCN7Rf5EfnjO0PD/8AmHjoHHpOk4uUFAUOY8PxHaQDvtuMJ/y0hq6QUy3Fy+s1SyU1G9NSdRFjJg7ExAA2MnoGpcXzDirFVXRWYK9gzDrBuJPv0OK3ZfjLFairrJSo5U20srEkEnr7R6YGU84rhy1EsO8qhmH9UnTNpEA8uuEpVzpFEaSTCIq1nVKb5kLrBctqJKixCk9YM3P4WxpwHhtJalR6lcmNIRqZcfECZuCbwRBtZiOUVP43SIFOmGdYJJtFiI5AaRpvGL9HiTMxKGmNMykSDqUAkNzuDHXzwxukjuKp9FdeMtSzXdgtUpsLa2JIN/hY3jw7EnywS7gVfEzqp20ybRyPnhR4hnj/ABNImwDyxI6+H7Ex6+WD/ES5ezoBAtqA+d9zv74dctytMnnq2gTX4hXXKErl3WkYBqE8pF46W32xQfjzurU5PjUKfDsok3PI32HL6NGdCp3id85oDQBTEyNUGFO5AER1BxzalSYVdAmZiOdjt5e+2Mw8LTegsjqddjcOLstKl8bwQBDaSG20s25EwP1xmUzdeihSrTqJTOnUVOkeUnYA2E88TNwsUaR8dE+NY01NRUkiQxAItvuNrXwf7Qd6cnWR6lM6ULGFFxuoEeam4AmB54VVpNLXrGqaa3+jzgGeQa071C5J3qAnyMzf3xUfNBcrVvdgB9fpz+YwP7Mdn8uKamrTqu5E2EKJEi9jJi23pjfh3ExR7xCH0gsGUiTpb4Zj8QBXbG1S21P0B+OvX9nnCM81R9C+FSRJUkE7CxHKDyw453giU1psASe8QGSevr1OFHs+sPbr5eWOi8V/+OCORU/JgcT/ACKapaEIAZHJg1mgkSqTpYifCOh3uPlg3Vq1svDKe8QEFtXxaQbwfxRffA/I04rnyj6SB+WGHPnwC1sT1kqbWgkJ3G6xrR/Dsk3DFhOkXIAJI5iMB8nXSpl9Neo1NlYjTTYrMkxNpJMbA4xBHeXYEaxAaBfnHM4G0807aKcKU1aPi8ckjxGfv5kzi1OmmPlT02HqPDWyqIofUajgHvPwjoCIaAJ3N8DM92cZ8ytGhDVHUu7kEBbgHVp3HlvJGMzdU99SDg1Q5Kqhex8J0kHa977/ADGJaWYRGFTuqlN4adO7PyFrkFgCZjb1wK5y+X2G1LTSB3aPJtkHp91WFaBDwigea+DxRBIubzg5wmtT/h2qMlSahldAEQZNhYQApJ5YE8fyNJqKhabUdIlgReRvadtziPs9n6v8PTCOAstTUMn9RF9UROwubRtzw5p3jW/Rcvhk6BleoTUqFxKJeP7j8M8958P5Y9oceeJJKn+0WNgJveTGHHi2TDUzlRllJQ+N6d2m5kSCSxUCSbScXe84XThPAhUQQSwM+ZKnUepny5YavkSpW0TXF8m9ij2k7SVVCKgCQXuQCSJXSbyOQ6i0eWFulmoqGofiNzN9zBn5g/PFPNZl3PiZiYuTeL/TEKkgEn8QP3w2MSidGVldPY353tTNMpSp0x4Ieb6pNoBO+979MDs12jFRIFLS9jJYmQCPDsLfp13X0rEHB3s7wts1VK2CKJcsJgGwj3/M4H8UQtsP810+hr4ZxQvSWmrMDMyq6vOB0jY/limMw1SoxU6iGIJMTYxLQI5T0MjC3UyTIQyk6WIEk/CTyaNwevPBAcJqKveIdRJLMFkHziwkc4wr8cy979HLJbWteBfs4YqDe4U/v6Y6PmlmhB2iDjl/A7OCf6VnrFtvmMdEo5rVRieUG+x/2xJ8ie0TyQ5Bv59yPEqn1IkH7Thiznwe2EupmiDScb6isT1uAf8AqQr/ANWGZeKLUpAqeVvlafpiXLD2mH4c24zmWDMVsDUcE+smD5eEYYeyXAqFbLDvh18InxXJk7NMGLeXTADN5XUlYG2moCJ5bj7Y2pZdRKgspYRIfkOl+uLrW41L7GYu/Qnx3L0KNUVUBa+khjMEgww5kgqbG5kXxpl8nRYU2JcjvUkajCLqWWEGTAg3P9OF7ieY00wCSQYN9zpg3vbBCjmlp0VDGQY2sSAJJB6CRf8ATHfjpQu+zVW6aCvEshQINTvl03DlnZ1JuvgIBcgmIjkb4X+G5CvTy7aKdQ03qA03CHxRYaeskSD678i9Csh1OyhkQjTqA8VQ3W1ltBYwBb/NifgvEWcuXfwBSRrneI8MbEWGxJlRG5xs05lr0beFtc9g/gtPM66sI1FQpMsIAJAhSWFiwFvf1xdPESwWaKEhQplQbjeL7Hf3wx0eKeHumphZbXfkAAgVuXwsOvi+eAWZpZWm7B6wpmZCik7W9QQOu2ObV14Kh6XYs9m+E6stXcrAIK6rbaT4Y3uw39MAWy6iaZMjlA+3lt9cE8h2i00ly4Hh1N3hn4viCwBuASD9NsXOG9jK2eSrXRkVaQ/ET4iBJVY6Tv54s58e66JFO1pCjWyjIeoPMfng72a4stKnXpkGa1Mpq2CkwJvuY1bdcDM/SqUDoqKynfxAiR1E7g4joMzfCCZ/e/XDKSuTE3LH3L5bh7UBS116ldlhdEAK+4uwCad5EnbHv/p/NZaklSpWQqCAyikzMg81lZHphb4Rw4alNWqaQkRpGpvofP6Y6c9OpWyzNQdqrqhZTU7s95pAlSVhhIB63gEicQ5nSpTHf9lGN67oQspmFFVVBmV36wBEj2mL4dck38v02/TCJV4u9V0ZlQAMrSEAPT4t/wAR+Qw7cPqeH9/LHZV12KKObWQy87MB1FiI8wQfniXK5m4YXkX9T+u/viPNFlbczJC335x8vtjMhl4t1ki3LePzwnS0aypndPfaX2qRPtO3z+mBmdrmkxps06bqw5giQR7cupOL/FaM1KerkQDfkZtPmLYG9psizMlWAKZULIIIBBP1g/fDcevs5NrwpVaZrKzmREhL72BJIG/LbqemKuRr1IWkUkyNMTJnZYmIkgSBaww7rwnJHKKTVIcq0CVEQYOlG+K8Am88oiAn0KGZytdaj03NNG1IzgiY2iTPP5gYbiyq1SQdxx0xh7TqKIGXUKBTEtpEBnPxH0tAPTc4vZNWOWprUXQmtQr6bkBgSWX4tIUAzEeIHpgJxLO/xH80QTzI+5BvPL2xCvEKkKocjRsNTfYG1wNhf1vgZjc6fpZk3UriNGYzxanUeQzT3QI20qsWiQZv4t7AHYYWOLZstU8DMVAAECNvIi078t9sX62aqiioqagrHUpFxuCdJA+KeXmDEyQMqZQkkhZBPORHlH73wyISIlXfYrZRSzQgLMSYUCepnnhm7M8edQaNS9PUG0hgDIv0us9Dioval1M01p0trqokxAvsCbdOvUyIra2fvFJ1SSSD4pMGfMkk/s4bcLItULi+D2ht7fZlalBHVGA1wrkiEkN4RufFB8vAeYuq8OqGABfe3754IcV7QnNZdEqKO9RhDKNIdIM6htqBgyep6nAcAhbQZ8z8hz99vPA4YcxxNuuVcjovCuBpRRamYZGDKdU3VQFEAEdZJ1eQAwA4f2x7iqSkGnqkKWI2MowPJl2B6SpsSCCNWuaOhVbQdoDGRvaTsfLAlqMGDaDB8o6g7YzHh/k3T2Fly9JJaGbM5zUGKjTqkgCDAmYnmBYfLDNwHiBdBfeN/lhO7M8IeoWIJAF4/q/0/TDDwGm5Z1RCxUkGOX5YHLx0xc7D+cAZNRPiEiehFwft9cWOFUhVBaYIEEdGk/T8sVaiFZ7waVYbkHwtsCwE23mJxbocBNMgoSHIm9gfnbEL1xCJM5wUusGTbeDb0DbX6EYDUndHRGGshlhZgP4gwDEjnabGdvR0yOdPcMSjCDGoKdLQLwwF7/a07YT+J0CddSI0nwE2M7rBO1yIi97xaQi33NDVD9QY7E5cZnMtXzClalEnwxYSRp0g8gJi2+M/xArBn0mWBB+JiTbpO1zyxSTidEZxjls2vduUDFn+OGG2oarsTtaTMwRihnsqzKzu9SpVVysHVFmOogk36DSIHPB8KWXb8/Q/qp2hY4TmWps1JgRu6hTedPW/IREYKVQeafhLRBECJJMGCYO9vngJxam9OqW0kQAIIjeSQed53GD/AAjtH/EFEbSKg+F2MBiNhUNoJ67HmBN/RveuUksW5fEK8J4h3UF2Hdq5BEyQFb4o9G5XkeWNeM9pE71rxFh4Sfn0PkfLGnEaegCIBD6yhvpcqDECRbU07fCuxkAOMvzgieQJ/Jhf2xNOObfJjLya8FGqwm3W09J58p22tj1Evz9saZ1NLsAZEmGj4hNm9xf38sb5ei5fRBBkggiCI3mefLHoMjS+ggmWJa9tW56KNh6k/bGuUywqOJ/9tbAdfQczOLVRSQ0QCZvtAAI+XPGZc6YVB4uvT9Lb+3TC99FantBQ1u4gyS8T6A+tgf8AKMecRSnnlUlVo1VDkGSRV5lWJvMmx/1OKPEM/pVdd2HMWtttsevtiouaIsCDP33DDp+k4Uofv2Opy+mjq3YbsjRfKtUrFw9QMQqtBVVO0ROqVO1sT5WllslTcUxNRthrJYk2k3O3X88KvZbtG4Kmd9xI8LATI9YB9jhkznaUNoYOodDKk9IggkXiOmJaxvI+wMmsbDVDsbVcBqzUoIuPFe3PwxPkMTZfhNHKXqVjUpoLISYHqZkgSbRgIe19JqUvUKtcbztaRyIOBC9pqeq7PUj4QwAE9SIv77YJYEmTcxg4n2nFUhUR1p3jwlVhfw+lovGw645txLjBcVAZktpHn4RFh5csG89xZRQciFBEIL3Ey2i/WBjTg/ADSUOxVcy7EqWE9zIA+GQQ+3i5XAgiSETKp1RSt8El9lns/wBl6dMQzxVXT3rgSwcmyU2AJWPEDp8RYb3UAhxfsyzaWANNRujVCz1L/ETIPi3mOZuTsXybZPh6BnYPmAqBnJmCV1HSo+EklgSJNjffHtHiL5xW7gEqfxEkLvymZ2P4eWE5st8trw7FCYtU+FLXTx0dEG6gHSNgArTqgzBABBHOb4W+NcCSggIhWcyOY8VwIiJuAeW5J2GGHiNfM5SVqAqH1NyIMRBIW0xBuOeA2Zzor5ZGeT3TFd92gEbR/ZAG5B8sW4eXrfQq0t9FjgcZjLtM95T8Qn8ST4pH9QgAnmI6Y8XKrsQLWHpgV2d4n3VVSfhYsjco1L3fyuThizFIoxEgb7x1I/LBZVxYE9oC5Lha5hRUpQawViiVDGpwfjBIgmbQYDMAWO5OtLhBp0nLLqqOwV3Mlg3xszSZC6oSSPiL8xC+cIy2usAGIJ0hSs+Eqs+GyxEgARBvcyWLhlc2Ho1FqKBWUoKkC7iwDwLmBF/6TtYydX9HJfYkUMg9U+FkK3EyVkxtFxI/PGrZcUnKkEMRqNyd42PMScNuUzCiqQRp0qVI2uWkwBvNri0xF8bZfgPfZnQ6alWlqBHVhJDEbAFVgXAkxFzgFk7GctCFTyb5hy0Rz/ygcz05DF7iXCKSUEeizl0YpUDAQbE6qekkwNJlTfbDxwXKZOg70q9PvjMtrldJBlQ2kjkQZuNRuF3xY7a9lsv3AzOTZgiAaqbMzBU+EMhJJAUrDLJEQdok5vkBVaZzClmNEFR4W3G3168weWCNPNK42II36g9fl9sQVMhBtte029sWMjkoJ3vFvSf1wa1vYV5NzohqzNtsE+G8ONRiJ0Iol2PLoAOZMH5E8sXMt2dq1ACKbBD+MqYjqDu23L2wM43ximoFKjJH1c7SQOZ8owq8nL+Ee/8AAMca/lR5m+NIuYpwToRwbQdrCJggCZ35Y9bj70qltMyC1gfxAk2tynA3J8NE66n/AG2Pux/K/ng/wjJasvnasCEokT1ZiLfIHbqMbxmUthfkbZd4hnqeYGXZ21goImLjUVKkeiDbzIjFqjxb+FrN3SNS1GyHbUdI0OkgC9vCAdtzsnZGrBAbYAnyBM3i+xwXPGB/L1gOKbB5gaiYJu/+a+53O+BqOtMOJbXJBztF2mVkqkMtRnZg8oGCANCr45Uj8W0SQLz4VjJ16QpFF1IS4eJJExB0mJWYFjquANpOIxl2qU2YeH8W42kqCet49CV64odywaGUhtvD5+W49vphmOEloXVdmucUanjYwfOTIJPz8+Vzh3tWSnUgnUgJjrJ1f/bVhIS21wTy+w+nywy8CqlqIE/CSPmdX/ljcsckhSrsO8I4RllFIs6zSUbVVuw8TkmZPiJ9oxF2vzX8Owr0GWXGl1RtxznRcwxkbGxg4zGYTC2+w2+gh2NWnWqL3pQh1JdmZQSVAUqdhOoL4gbj1w6Zrs/QLI9KslGpTnSyusQSfCV1AFYMe5649xmHTjkCqYi9p+HFM08ujFwrKy6QsgabgG2326Ym7OcR3SoJUioGU7MCqsRz3hx6nGYzE1z2NT2jmlfL/wAxyhcpqOhipBZZOkkRYlYOCfZekXzKI6sU8RINlgCdTWuoiStpsJxmMxRm6xv+gI/yQ25vjNWiWLuXCzoVhG8gGAIMRsBAjCPVIBJF2a7ETud7/ucZjMS/ElceX7Kfkvw0y/DnYa3JRAbs03/ygkEnbyFr3w48YAocOFFBpNSmjMObNVcPfzFOmvzxmMwdtul/YprUiCKpDDTvIt5W3xP/ABwPPSeUrf3MR9cZjMW62LnJS6K1Srez2vENaPY/l1643QFjBY/9R/XmcZjMELptk6quizDccxv+xiTK8TFMFf7id/8AXGYzHIBn/9k="/>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sp>
        <p:nvSpPr>
          <p:cNvPr id="15366" name="AutoShape 6" descr="data:image/jpeg;base64,/9j/4AAQSkZJRgABAQAAAQABAAD/2wCEAAkGBhMSEBQUExQWFRUVFRcXFxcYFRcaGBgXFxwVFBgaFxgYHCYeFxokGhUYHy8gIycpLCwsFx4xNTAqNSYrLCkBCQoKDgwOGg8PGiwkHyQsKSksLCkpKSksKSkpLCwsLCwqLCwsLCwsLCwsLCwsLCwsLCwpLCwpLCwpLCwsKSwsKf/AABEIAMIBBAMBIgACEQEDEQH/xAAcAAABBQEBAQAAAAAAAAAAAAAEAAIDBQYBBwj/xAA9EAABAwIDBQYEBQMDBAMAAAABAAIRAyEEEjEFQVFhcQYTIoGRoTKxwfAUQlLR4SNi8QdyghUzorIkQ8L/xAAZAQADAQEBAAAAAAAAAAAAAAABAgMABAX/xAArEQACAgICAgEDAwQDAAAAAAAAAQIRAyESMUFRBCJhcRPB8DJCkaEjsfH/2gAMAwEAAhEDEQA/ACGBTtXGtTgVzWdFIIoiEsXSBASaSpW80vKnY3ErarIP1gLtJ3NFYqkdwPND02LpjO1ZJxpj20yLjRcqNJRbaRUdagRxQUwuILSocvZH08LuKhpA6oyk6eqZyYKJDTiwXYRIpymOw6hyM0jo0TshOikIgLlI8kt+RxhZGqa5gTqoPUck0FMuhRMbuUuVMBhQVMSZstVsNUh1QGNUOap4pz6pUV1VxsVOjv4grrXkjVRlqe1kLSSitBVtjmvTXPJOqeQlTpyYULKUdpnipWDyU1LB81OzDga3SSmjUNo0p1nqpm0gEg5McVBtsahznxvTRUTHCQusE/4QQaH94uOellUFR8LGoiqOukgqlUykq0xQBlgusCaApGhVFJ6LuKna0IZtlIHlIx0E543rndA3shwZUjAgkZkzQnqMJwTOgI5Uw4F58kynRujadMECVypheGi0ctaZmh1N5m25PzTqoWNIMKR1SDfRG76FJqbrXTKsbkwX0K4AUFrZmPZRkIWqwgwjafoE6swFaM97M1oriuZUW/BHcZKCeVeMk+hTuVchPoslTtwk70ZToKQOymE51OVN+DdPJT08NxsudyvY60ACjGqeyBuR34QbplMds53VZTRnshp1N6nD8yHfSc033pzDCWST2ZBDYTgxRtfzTs5Nhop0w2dgJpqp5ZbkmmmOKUIteiDxZhFOchqzZWQbKqoLpIh9KV1WsUCNJPFJIOT8xQthoQpJ3dc0u8PFczcUdgHhvNJpTAV3DyA+YdDjEQDeDxhDoKJ2lKnVmTGhI8wm1XxZ0tnfuPQiyiwrGl7ovDgZzE6iOMbilZrDMJicxIuCDoRwieRurCmUFhBbTVxPuiZSUGyRzJUX4UfZUzHqemRvTKTQgO2iAVyFO6ndcyLcgDcqka1cNNLNCVBJNEHUwrS4nRFiqmVDKpFtMBDTwzQiqLQoqYU7XIybZkPcyVDlUhemEWU1oJ0BTNdCDeVLSrQgzIkxNIEdFW1GqzddROpBtwjF0FgVPDE7k9rC1TEqN54o22Kcc4lMLk8hMhahkxpKiqKeFC9YIDUdddTapuknoUB71P74BVDNpE7khWLnXPkn4BstKmLER8lFTxWkb9PvyQdZ1k7Du05H53++qNaBrlQ9m2BJBGhiRyMaI/C4tpzweBt0A+iy76lz1PuuV6xAkGDP0H35IcbOlwVWjfVYi/AfJV4pgVM4sS0Tcxb/AAjS/NHRDVG+AxqAf4+ai+zlQTs+rLWggzHUcdd3mrAU1XU65YNJuiRjRGh6fytTY4QLJlDEmXAxYkA8gdEG7FuPJcpA93Jg+Iid+/f5JuHsxatfKeqxmi6BdCjcSwlPCBY4i4XTXcDBPnZZRsDQS9l7Jwppn4jiPRSMeCJWBQ9lMLjkg5czIGOgJFIOXUKNZC9qVGmY0JgxMGLfwQpxCmwVTK4jc4ehF/lKIrByUzOVauxEc+uhVdiXtLh+WTBHCdDHDmENGshJUFW740gTPPh6X8wp32mdyFqyBzF/P/FlnoIWadtVHlhdFSQCuOQCRuQ1VyJehn05VIhK+rqknV9Uk9imRpgorCsvdDfi2AiSERh8U0OF5+4Vn0ZEuJ1A6pMOvQ/x7qF9UuqOtZpj75otlI5ZCyWicpfVZUvpGdOC6MLJv9wrjAgOlhbLo14c12phWtsSJ3XHss0joWXVMvS/K2eAn2QWFqktOaxJHuQfko9sYtzWMa2zqjmtB4C0kc4KixNd2R/dN8TQcgF5ytjzM/JcrWwR6LLEVYyxeSfoutqu4ALMbCa9wL6lWHZg4B2/UExNgRBiIEArQ4jGMp3e4NGlyqpp/SvAeg+m6dQQfveu02f0o/uP1VO7bdMuDQ6ZGbw3AG6++yEd2l/rmjTaXEa2NzyhbSCk5ukaTQc10OWex/aF/wCI7ijlnK1zn1ZyjNENAEXuJT9pdoe6cynUaTUdHhp3a47yHGIaJE2QpdC2zQ96AJOidGZsqmO0WNIa85HWdlmRE2Mi0SI3K1a52o/jrzSxa7GlGiambJNqEaKLvoMRPNO77+0puKsUKbVBKkaqDFbTrd65lJtMCnTdVqPeTAABOVrQZJgaruwO0bcRQ70gNgkOv4QQAZBO6CFuHonZfOqQk18iVVVe0GHbE1mCecn20HNG0XhzQ5hBaRIINiOR3rcQkzqkCSYA9k12JtIIO8HUWWG29tF78RUDpDWEMDCYaRYF0b5nVW9PC0qRlhi0ul1mgazwn/CWkUljcUn7NCMSSzO4mCZEWtYDTmoNoVwMskwQb6xGmnH9lU/9VFRsMeYzRpBl4Nw06AR/5KTBmKwpunLTp6nQz4p5i8DpKk9MH6bSL2o7OxroyuMzvEt/lA1akm9jvHP9lBj3uDKbmk/9y3oYnlMqXaLvAHbwPUEI96EqlZ3A1paR+kwFOHKowdYgHmSfVENxBOpT8TBtR40lB1zGhTXVU110UqGK/EPM6rifiWeJcT2KefVmNazNN4uSbTusPkidn4sPcMpAtrr93VL2kqRUDWkZdSA6fFobwFcbEquawshptmLpgjcPpbmrNVBSFi7yuK8B+FfUAeQdCdRMkcZuEOK2Ie5wFXKGjwgEtkxPDXqisdQLaO/jxnf1VGMVUa8mC0OEacJCVKRpOL7NBhO0DhnyC5aAXOIzCBeJtKzVHBOqVKj3Pc45i2SCSYhx6IrDVIa4AeM213cT67kFVDqI+ImXXAkX5J1e0ibS02X79ouL6eZ7nOLTkPB5jKeQkK5qUS5jzScQ+kwgD9UiDedRM9VlaDQWtd+YXA462++Cvey20z3+Q3zsLRPLxb/9hUMsWla8FoS8Fp2fiq0EuIJjOAJgsgCBxgEXsg9v7FqVca0n/sU2WcL5XHXMNxsBKM/6XGKbkcWNqSXxH5bnpItZWmLxQw1FtQfrDXDlB9tNVzc3GVx8lXFNVLwYyo+kKj3UWtDG5ZgktL7hzhyJPqFPXrNbiajtYDW5gXM1aH3jQgujnCIFCi6oTRZlbmgtMZQTd2UDcMwty5LPOx4/FEgS3MHnhEAkrpS5f4FUmq/Jf4OnUe59QNzhzwLhzmC2WHGJgkFwPBU+0sblxzTUAYGt8QyuLRchxy6gadLbl6FsY03ljwcgIqFoOgJIHm0um24ExuWJ/wBQKga+hUZDXsc5pI10DwCd8HMP8rY6c6J5ZPh/v/ZLhtoMdXa4FnhYS2GOIuTAId8UADTitRs/bbe7uQIBMFuWLmwB+UrBbdfRZh8JWw7nioQ5tUF0jO3LJjQTNxotIHsr0WPbAeWh8N0vYggWDg424xdGUFFpr8DRzck1L8mgp7TEN0LzY6WtMnyRNPajXOLRIjfBiOsLIVM8tdEMIIzfqjdxEwfdVO3duOpUgGkio4mHT4g08DuOgWSbdBnNRTZv4/8AkECmHueAGwwl2YBwNwIAyum5GpVbV2WwYc06BFQMrEvbSBcJaMpBDb2AF95E715fhdoVGvDmve106hxmdDcHgvaf9NdmClhm5vjrBtV4k2YZ7pnKxLz/ALgjlh+mm77IwzcmqXRQ9laviqvBFomKebwhrpAvM/yhcBiqlPCBjXvgCo6WQ038TZMyBqbIT/Ujsw7C4l1ak5wo1ySQCYDz8TTf4TcieYWXw+2XtYKZccokNMCROoBP5TwQjhclyi+xn8iPL60amr4nU3veakhx8VSRIIAhwExBmOKtm4cvpkNvUa5oN4zhugndIgzvAiyzLNpQ2jTEXdJNvCIywD5+15V3gKxdVgn4A3LH6ZM5uPi381GcZR2zpjkjJUgWuX4fFmM7crQSMoJLsonKDZ0hGbSxRZRbVD/6mcHPdpFMTLS3TQaRu0EKXa/aqo9/4cQ+4Ly5ocb6NE3aTyg6aLhw9GvTGHc8uu3M9s5p3uaSYcAPW+5FquLfROLvkvJXM7QVmspEkODHSAZsXjK0nc7LMwtNtDG93SYwyQQ3dclxAHTxW5Qqnb/Y19CkHU3GpRaBmzDI4C48Q+EkSCHDzhV+Ex+d1NrjmfTJDXTZzHR4uBiBbde60o3tBTUnTDtkdoc9QUyzLdzT4phzSRGgnTXmtA6oBA3mYG8x96rFV9hd3jH5Xyz42kPbZ5IcRO8TmuONlpcHXabgyTqb+l9wVWlSaJ34oNLLyb/IdP3SJKBwmOzNLgTYnlpp1Urq5Jkm5S0a/RHiX3SQlapJ1KSPE3I8ndUdVfJ15CAOFlqNiYNr3NzxYiGzYxe5tAnjO5UDfA2N6mwNc6zc/IHRdk1a0cOKXF77Zre1u2zTLaYbBIEyJ10g7+oUR2bD6LTVz5wc0MLcrgQC3U5tfmuPYMWxjSZq0HBwv8TPzARwgein2i2ua1AGW3kGZBJlsA7tfcLjcvHndnoY1W/GqBttbPFE5wbOaNRHxTBbykQZGvVVHeAkToSJkfe9aTtNsmo80zmaABlfe4glxcR7+qxpxrWuJDcwm0k7jraJT4fqj9xc8uMt9F9Uq0Kbc5Lm8In2G9D7MrljmVR+V4cOYBOYRxyk25qoxeKqV3SYJJ04fYC0XZrBOc0tc3wtiY3Xt7GeieS4Q2ycZfqS0tezW0dt0pf/AFGCbNgm7dZmIEmLf2rnaCnnwlQtMw0OB56/sqY7GpBwOTR94OoDqcjho4q1c5zsPUnTKQNLg+ERe5ly8/ilTidbvpmfwuJygzZrRJOsTr81Q4Skc1U/2taL7yQPkCka7nUiCSZOY9eXCZ9lNsXMTVDRcZD7hvycV6CjxTZBWpK/T/6NJhcT4aTJaSGQG5hM5i49HDN7bwqDtm4h0G2YtcB/xykwNNx816Cz/T1j3MqNflIDS4EOPiiMwhwgRFoiyoe2GzGUmllTK6fgdcXpfEAJ+IFwHR/JQxzjzTQk4uUWmedOeckTYXHU2W47J49rKLQ4GXxSzDTLmaeNoOU9DwWIrukTYTew+S2fZPAU6uDrSPG12Zt7wGtMcL3C7M6uJyYHU3+Al9aocO91QQ8OLtbAAzPUieshZavSdXrF7z4Q0nXQNBgE9VscfsQuwTKnfO/qVQ7IWw0h03Z+YgBoNwAqbBhrahpESZPiMibZhI8vbmoY5JW0dUo8qjLoB7NbEa4NqVh4SRlZvef2t9hetbCrnIXnV3DQAWAHITH/ABWHwGGOdznE2sLRAgEgDduHktrs+xpM/uaD/wC7vr6Ll+RNzZaEFGNL/wBLLa2CZjMPiKTzAD3tn9OU+F3k6/QFfPjqRDnNsYcRIM3B16L3Srt9mHGIkjvH1XhjSdSZbJH6RvXjuI7O16Rb3gA73SCDFpMxpAXR8SVJpnN8jG3TSJsXiM+R7RBGobreDwtv9UXs/GnPMk29+m4xZS4HAlsZQXD8wMQGgdeCO2TsCmQX1S9rRJIaRYa2kHlZO5RSooovT/yVNEEAljiSYknfPhsTed2m9SvrND2uBIh9NpIJ0Bl3uSi9nbPc12ZwkeGIkmZkiPP2U+J2K51GrULGz4YAJkBrolrd4Oh1I3ws5RbAnJKjZ7R2/wB3h2NqPBLqUBpGYuABabbwZWP2FgiWS2PFIHiGbI0t9jfmUDSo5qdKbQ3XXp8gE3A400K9m6iwHAjT3UVBqLSeyvUlfT/c2WzXU+9NIDRrTpecxn2gdAqF2NIa1rDe4MjTrzsiNldpBIFWmC9rQA4AZo1vvgqtxuz3DxOzAOc4iD1IB9fZJig1J8g5ZdUGNxzu7AY74Y0i8wL9NV3E7ZzPgDQGIO+4nrHzVLVxhh7bC2UxN4mD6IrCYAuAeQ5g3Wkmbeivx9kuXhBOK20M2kWtPokqnbGIFCpkqB05QQbXabix03jySWUG+gPJEy+JqT8lPSOUTwBP7IN75I6qfFA+R+i7a8Hnp9st+z+LLatJwIBJIk6TM/VejdqsRTfhRlLc5LQ28FrnPa35H2XlGCIy3vBDo9irivjGlrWxfM0uc4kmxmImAFx5cdyTR6WKf0X/AD0T7MrmrVDSTmzua9jbE02g5784j/kqPa2CNGs9htBkXB8JuBbf+yv87KVN+Jpj4qrmxc3cS4QSLAgeyz20cS6tVc8gAuImNLAD6KmK+Vrr9yGf+lW7l+xNgWyBuNxPI6+f7LY7GoClTD5BeXATJGrgAAJi4OhGvRYjDPiQeq12z8SHYek5wAcHwDF9CBPml+RFvop8WUf6X+Cx2htFjXBsiXk31yghuvmFZZJoHgGAg2uGlsb+Czw2UGtdVeZeSCBubm0niYWmMGk8mLsMXMyW5rCOS4mkkqOub8Hmmz6ZcHNEmHEdNR9Fe9maTRVqPMRlIA52a0ngLlVGyyRXqjcC8nyJA9ypNjMNWo0fqcIuYuQ32HyXbNNp/g5sMk+Kf3PbMFi4YT0HusT/AKqYdww2c3Aqu8u8Ab6S33WocctEDm35hV3b2n3uz67d4ZnH/Atf9CuDE6mmPkVxZ4s4+EdFpOz22m4amDke5jwA85hZ4Lh4WwJERed/JZlrrBXOz8NWqYfK1rS0uIkuAjjIOog7l62VKtnnYnvXoOxu2KlTus1QlkQwERlE5SCOMASiqNDu8S1sktIcTP8AtchiWMa+nPeECczvImJ52Vpi6rG1mFsRUblMGdYI+ZXNJ1pfc7YxtW/sWGy903ymD0bp629Vo9mOJrsn8rHOPV3hH/sVmdlGXQd4v1bY+wWm2K+ajzxLW+ni/Zcc+zoXRWbXZSbi3udSFUltQBpOUh5PeNLXaDwwJOi85x+IPftcdc5GujSbiQY3kWW47a1SMQ8CJLWkSDBOm7cY9gsVtag8mmx/dsEufmbNy4iZJ1NgNwt1nr+P9zlz3x0aTC0xlLR+Y3PBoj9vmj69JxptIbDD8PPmUJsuCWMdYOku3WAzX8lbYntNQf4QHZB4Q6BlG4GJmPJQld6R0RVk+CwQIiLtg9QLwtUcFTfQDDMCSDJDgSTcHUG/0MhZ/DEscwje4DqNfcCP+SuqNaC9u4adCA4fIqLYWeemh+HqvpukinbSzp8TY6gjpfgiNl7DFZ2Z4s4CbwQIMQRpAHyVlWwgq1jWItZreYFs3vbkqjtFi6oBpUHOY6mzOcpguJiG21GX3K6E7dCOzXbN7Ptp030nnODcPIEmdJI32Fo3GNbZ7ajoBpG5Bg8oOo+96Z2M21XquaysXPawOLXOvldYAOd5uAnfKk7Q4tjKoe4GHCCeBbxHT5IVJSpi6atFbicIwMc4NE2An/cBKa/bpbTDGjLUfYusYZJBI4GwgjS/JC1tokkBwYab/D8Xi8Vp4C8JuPwg7rOHAPY0gAz45Ok7j7c1RK6s2kY3GY1znkue4nSSSTA0uV1DbQjvDF0l3pHmNscbOvrKPxjfCEG506ibo2c1Py+SDseC00D4N8PEcdEdiRluNDoeWhjjFx5qsp1IM8FZ1sTnoARZokcybH2Qn2iuHcWvyy42G4VKVWi6A19Mu0uHNBc0zrII91LsTAU6+EfmbBuGOkAMNoJMZiST0sq/YH5r/wD1uAPVpH1VpgKBpsfRaSKgDSwiPE17w10zvEkb1y5NNpP0zqxpNJtapmew2LZl8bQcsG2tuN7q9oUzWpuFN0uH9QNMeLKQbaHS/kqbb2zu5qktADXAwALAjUQdNZ80Z2fxjmhwYAXAFwtcmwHUAE2+apPcecRMcqbxzX89mjxdfNhnOG/uz6hWraboaC8mWgGzf0ujdz91mcJjc+Hc2RPg6m/D70WoGJZFOXDRh1t5kaLz8kXHSOtSjLZ5/RxbaeJq5vhdrynK76rUdln0BUbFRgGaYJAgHNGum71WVx+HDsRUjQQDyIDQbHoocPRALwTbKPoV3ygpR79HFGTjKq9ntG0Hg0yQQQLyCIgEE381Q7e7ZYSm17TVFQw4ZWeInNEX+HSdSvP6VAQY0JEGTrBJt97lU7Sw5a4cwVHH8ZXtlM2VwjaJ9p1JNNhaAGNsRvEN15q62YSxjBNiC8iwAzEjXoFR412Z7Y3NHuSrzaWBdo1uZpDYi/hADdBwIXTLpI54L6m0QYoeLy/lTS0FkAbtOPFQ0aRDfG06QJtp96KWiGm5nl1EJGdEXo02CMOPAyfv2Wj2S8MDHHe9x/8Az9FmNnVQ5gv9i30UmEqkVA87nDybvA+9y4pq2dC6Cu1WCL8Ywv8AgqUgWx/yBBO8yFj+1mGBDHf2iRug39RK9F25T/p0H/oq5fJ/8t915/tEmsHhgOVrIJPFhMwOBB9lbC6f4JZKeNrywLBY2qwNIdIZFjvB8JHGCCqqntFwBaNAZgneOB1NtyJJDWOMXi9ju4ndpqhaDmwQ6ARfMLHjHPVdsUts4pN6SdG62H22a5g/EDK4TDg3wn4YJAu21vNXmO7RUZIZUaXPZAgzpMf+LivKu9MgSYAO/cTPyj0T31nMyz+UxO+JJChL40W7RWOdpbPS9qbYFClmtbKGgnWLeca+Sy9Laza9YuqQwWDozSW8QN+kQP5WefjKmIeS50k7yYHICNBPBPw1ZzHFzuMDS5FjF90e44oxwqK+5v17lrouuzHaLuKrmAzQJsD8TQLBwO87zxT9sdovxLy1oimCXF28xItwBn3WWxNSXue2wc4mOE/RTfjWkARBFp5eWqo8SvlWySyuuLZZ47EPNNwbHgaHA8Q0ggdd6qsdtRz4k66jd93RuHc6HsbcPbIJIsDYqia24B3GE2OKsXNkdEVceIpJV/iPVJUOcJJ8SnqOIM7t45KEjxBEVG2QKpdgbwjW1gKZbGsX4AXUZpy1p4eE/MfUeiscZh2NfTgQ0sB43g3jqEJNdD40021/LCNhVmCcxiZb6yJ8vqrFtUsbU7yz4IY9vB0luSdxMHyKzFRpZk/uGbyJgfIrSbCxgc0Mqsa9hkXiQd5B1bxn91DJH+46sU/7PKB8VUfWwr3ZWxTySSTnzWaSBpCp8BXLXg8wtmzB0GUq1KS4vYSMxH6M0OAgi9pWNwLWyQ4atIBO4xIPrCOJpxaQmVSjNNs2uzaFPNAAlxJdr8JiIIvIPsSravimsaR3Veod2UFzRw19NFi8PtOcrmvyvaA02Ba4WnobLc7L2kcozANOh4E8uRXHli47OtSU3or8b2XLnOqMbGa5BjWFl8fgnNdBabaiL/4XpbauaQR5qGrg6dQXFx+YGCOhFwUkPkOL2aWJPoxGzMIKpLB4cxBB13G2n1UO2uyFaWlg70A6AgEDzWkZ2bfTrFzXB4Lg7M4w5sGdIvfeIner99O87uEfRO87jK4meGM40zC4jsO8kOZUAIa0ZSIu0AWInhrCvNj7HdlmtTayoCRmZHiHH+08VeQCOqfToEmAbqMs05KmPHDCLtFe/Y3Bx81W4vYRHiyNdzAv6LVDDusL8Zsphgzr9EsZyRpRizJdn61IB7TUpMM3D3tbu4u+XJS/9PLdQ/LxF/l93V9s7szRouc5lOHOmXXJvc/EeKsDh76QnlK3oSKa7M3jcVQr4d2HNcMe4MyccwOUTuk3EHiqbZ3ZepQblc4OvuEWgCL+fqtjiNgYd7w+owOc0gh0XkXEkRKkxfdtBLnECyb9RpVECgm7Z5f2j2R3FFxl0vIaBNuJ8oBssjSplxG8kx62XqXabHYWtSLHE2OZuUgOkaRYjeR6rFPoNhoY2IkjMTGffmP6tOG5duDI+Ozkz4rdp6I8HQNTMQDyIHC0W+G11fM7MNcwSXeIX013ROkX3oTZZ7sAC2ZwabzG4wRrZa6jiWlgj7m31Szm70NGOtnn2O2C+kXMkcnRq3TyJQmJqEEAmSBE89/pp5LZ9pvgDhq0j/y/kBZlgBBJ3fTeqwm2rZKcEtIqfwsNDswkmMu+ABf1MeRUJBBUznyfl9PYKejggYP5ZnmVe/ZBx8IDfinO6cAm0TdHY6m0CwDRykoCi6XIx2ic00yCqPEeq4u1viKSBg1/xBSOr3IiyGdXv5p5eAhRTkT0NHdJHkjtoV/FT4GlEdS4eqqKLiJjgR6oqk4Oib7gJgif0+Z0SyWymOVqgjaOEzElkuawAE8gLn1J9kfsLEBpk7gf8KHA7R7o5XCeZkGNII6I2mzB1AZmm4/mBcRPCII+SlJ6prRfHF8uSNs59LHYYNJioBZ8XE3II3jdG8LyvGYN9Cu6k8Q5r4PCNZHKLhafs7VczEBkyCYBGhB0hc7VUWVMc55MhrWste7AATO8ajTclx/8cq8Gyx50/NmVxBy1HRx9tVd7J2w5+IbL8rIbIJhoygE62kkIWtsgVHFwcQDc5hPy0R+z9kUmQXOkg2EW6njuVZyjW+yUYyUqXV+z0HC1SWzaDcFEED91BgKoqU2kRpu3EWI5JzgV47Wz2E00OY+LTZTh0ocDkn0qxabiR8lqDSC20Bb9vdWWCwzS2THUi6Co42mN4g9UPi+0QFmNk8YRqyb0XWIdTZqYtPARzOgCEO3qLROeeQEz0WZr7Te+Zcb63PyQNRwCqoeyTkax/a6nuYT1IH7oOv2qJ+ENaOdysrUxA6IVzzuH0TcbBZoa23Hk/F6Kux2IL23doZI4xz3KuOYXj3Q9TaJZMifP7lOoehXPwE4csZme5oeTpImOMD73qr2jjg9xygNa1hAAEXc4Tp96oenjTUJAho6SfJRnC/G6ZkQPIyrxjTtkpTtUiPDUAJIMObN93mNCrnAbWIEOs7MI/S6DfKfoqltI+MfqhoPUz7BW9PYrn0SwOBIIcNQQRpHNNKn2JHXQVtt+am/19CD+6zj2HunRrHstBWYTZwLSB8J47+okHyVNWhhIJgag8Qtj1o015KMMv5gfIfurIu8MbokKuqe0p+IxX9Pnp5afRdDV0cilVgeJrZjy3JYfVRKagLqiRFuyGuPEeq4lXHiKSSxx03UzTCXcKdrRzRsCRHQAmJ1sj6GDDT4gSDwPynXzQncjiiKTBvn1SyLY9dhJqNGhIAItn16WgI7vGEeBmQEG/wAT3XEgk6a7gEEDfSeUlTvqEmcsWG/+FJxOiORonw+LfSs0iIIjLJh0g+KOaGdU4Dy/ynd5A0PNMi8x6/4WSFlJvtnWCJPHhcf5RFMGJ+iHFB0yZv0A9lM2ly9VmKi12VtF9MkAmDfWLq3obXfBBvffcjzWZo077+isqboG4KE4JnRCbLxu0XERMcE049x/MgKDjvClEG/8KXBFebH5uDgJ9Cn5jvNuKjtw9p+aaymOEeSPEFiLjrOvKSmdVIbWTHkTx6IpAbGvoNP5esm3pxUPcAcr7lPmPBRPe6eXy/dGmLZBXpk6SeSqMVh3ON5vusrosIvMjjwCErAkz9PuE0bQr2U9TAFp8Jui8POTK+J0BOhG+TxUhoze/mhu4c4w4jzB++CpdrYKp6CmUJMWtBMD366+qmdizQBMyNf45lVjsNlPPlIXX0J59ZJR4oDbIMPtgmq01YILpcbzHVO23WkhoGhmfXQ8IPsEq2FDhFhCgrSQA7daeKdJXaJNyqmCmkIn6ofFC1tNUXkMwPmons4qiJNaK4FTUUxzFLhmElURBkNceIpJ+I+IpJQ2aRlBv6R6BcdTE6D0XEkC4/uhwHopGsHAeiSSVjREFLhWi9l1JKMPLBwGhTabRboupLGO1tEI0pJLMwZQFkeBdqSSlIpEKlcm/ouJKZUK/hKt8PkkksEhnwodh8b+n7JJIoVjMQ4qXD/CupI+BfIzHmyCrb/L6JJLIJGPiKdTcUkkTI5ivhHX6ISqbDqkknXQkux1NtvRC4honRJJFdgl0V+KEOtbRCTqkkrI5mIqakEkk6JeQLFDxldSSSmZ/9k="/>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sp>
        <p:nvSpPr>
          <p:cNvPr id="15367" name="AutoShape 8" descr="data:image/jpeg;base64,/9j/4AAQSkZJRgABAQAAAQABAAD/2wCEAAkGBhMSEBQUExQWFRUVFRcXFxcYFRcaGBgXFxwVFBgaFxgYHCYeFxokGhUYHy8gIycpLCwsFx4xNTAqNSYrLCkBCQoKDgwOGg8PGiwkHyQsKSksLCkpKSksKSkpLCwsLCwqLCwsLCwsLCwsLCwsLCwsLCwpLCwpLCwpLCwsKSwsKf/AABEIAMIBBAMBIgACEQEDEQH/xAAcAAABBQEBAQAAAAAAAAAAAAAEAAIDBQYBBwj/xAA9EAABAwIDBQYEBQMDBAMAAAABAAIRAyEEEjEFQVFhcQYTIoGRoTKxwfAUQlLR4SNi8QdyghUzorIkQ8L/xAAZAQADAQEBAAAAAAAAAAAAAAABAgMABAX/xAArEQACAgICAgEDAwQDAAAAAAAAAQIRAyESMUFRBCJhcRPB8DJCkaEjsfH/2gAMAwEAAhEDEQA/ACGBTtXGtTgVzWdFIIoiEsXSBASaSpW80vKnY3ErarIP1gLtJ3NFYqkdwPND02LpjO1ZJxpj20yLjRcqNJRbaRUdagRxQUwuILSocvZH08LuKhpA6oyk6eqZyYKJDTiwXYRIpymOw6hyM0jo0TshOikIgLlI8kt+RxhZGqa5gTqoPUck0FMuhRMbuUuVMBhQVMSZstVsNUh1QGNUOap4pz6pUV1VxsVOjv4grrXkjVRlqe1kLSSitBVtjmvTXPJOqeQlTpyYULKUdpnipWDyU1LB81OzDga3SSmjUNo0p1nqpm0gEg5McVBtsahznxvTRUTHCQusE/4QQaH94uOellUFR8LGoiqOukgqlUykq0xQBlgusCaApGhVFJ6LuKna0IZtlIHlIx0E543rndA3shwZUjAgkZkzQnqMJwTOgI5Uw4F58kynRujadMECVypheGi0ctaZmh1N5m25PzTqoWNIMKR1SDfRG76FJqbrXTKsbkwX0K4AUFrZmPZRkIWqwgwjafoE6swFaM97M1oriuZUW/BHcZKCeVeMk+hTuVchPoslTtwk70ZToKQOymE51OVN+DdPJT08NxsudyvY60ACjGqeyBuR34QbplMds53VZTRnshp1N6nD8yHfSc033pzDCWST2ZBDYTgxRtfzTs5Nhop0w2dgJpqp5ZbkmmmOKUIteiDxZhFOchqzZWQbKqoLpIh9KV1WsUCNJPFJIOT8xQthoQpJ3dc0u8PFczcUdgHhvNJpTAV3DyA+YdDjEQDeDxhDoKJ2lKnVmTGhI8wm1XxZ0tnfuPQiyiwrGl7ovDgZzE6iOMbilZrDMJicxIuCDoRwieRurCmUFhBbTVxPuiZSUGyRzJUX4UfZUzHqemRvTKTQgO2iAVyFO6ndcyLcgDcqka1cNNLNCVBJNEHUwrS4nRFiqmVDKpFtMBDTwzQiqLQoqYU7XIybZkPcyVDlUhemEWU1oJ0BTNdCDeVLSrQgzIkxNIEdFW1GqzddROpBtwjF0FgVPDE7k9rC1TEqN54o22Kcc4lMLk8hMhahkxpKiqKeFC9YIDUdddTapuknoUB71P74BVDNpE7khWLnXPkn4BstKmLER8lFTxWkb9PvyQdZ1k7Du05H53++qNaBrlQ9m2BJBGhiRyMaI/C4tpzweBt0A+iy76lz1PuuV6xAkGDP0H35IcbOlwVWjfVYi/AfJV4pgVM4sS0Tcxb/AAjS/NHRDVG+AxqAf4+ai+zlQTs+rLWggzHUcdd3mrAU1XU65YNJuiRjRGh6fytTY4QLJlDEmXAxYkA8gdEG7FuPJcpA93Jg+Iid+/f5JuHsxatfKeqxmi6BdCjcSwlPCBY4i4XTXcDBPnZZRsDQS9l7Jwppn4jiPRSMeCJWBQ9lMLjkg5czIGOgJFIOXUKNZC9qVGmY0JgxMGLfwQpxCmwVTK4jc4ehF/lKIrByUzOVauxEc+uhVdiXtLh+WTBHCdDHDmENGshJUFW740gTPPh6X8wp32mdyFqyBzF/P/FlnoIWadtVHlhdFSQCuOQCRuQ1VyJehn05VIhK+rqknV9Uk9imRpgorCsvdDfi2AiSERh8U0OF5+4Vn0ZEuJ1A6pMOvQ/x7qF9UuqOtZpj75otlI5ZCyWicpfVZUvpGdOC6MLJv9wrjAgOlhbLo14c12phWtsSJ3XHss0joWXVMvS/K2eAn2QWFqktOaxJHuQfko9sYtzWMa2zqjmtB4C0kc4KixNd2R/dN8TQcgF5ytjzM/JcrWwR6LLEVYyxeSfoutqu4ALMbCa9wL6lWHZg4B2/UExNgRBiIEArQ4jGMp3e4NGlyqpp/SvAeg+m6dQQfveu02f0o/uP1VO7bdMuDQ6ZGbw3AG6++yEd2l/rmjTaXEa2NzyhbSCk5ukaTQc10OWex/aF/wCI7ijlnK1zn1ZyjNENAEXuJT9pdoe6cynUaTUdHhp3a47yHGIaJE2QpdC2zQ96AJOidGZsqmO0WNIa85HWdlmRE2Mi0SI3K1a52o/jrzSxa7GlGiambJNqEaKLvoMRPNO77+0puKsUKbVBKkaqDFbTrd65lJtMCnTdVqPeTAABOVrQZJgaruwO0bcRQ70gNgkOv4QQAZBO6CFuHonZfOqQk18iVVVe0GHbE1mCecn20HNG0XhzQ5hBaRIINiOR3rcQkzqkCSYA9k12JtIIO8HUWWG29tF78RUDpDWEMDCYaRYF0b5nVW9PC0qRlhi0ul1mgazwn/CWkUljcUn7NCMSSzO4mCZEWtYDTmoNoVwMskwQb6xGmnH9lU/9VFRsMeYzRpBl4Nw06AR/5KTBmKwpunLTp6nQz4p5i8DpKk9MH6bSL2o7OxroyuMzvEt/lA1akm9jvHP9lBj3uDKbmk/9y3oYnlMqXaLvAHbwPUEI96EqlZ3A1paR+kwFOHKowdYgHmSfVENxBOpT8TBtR40lB1zGhTXVU110UqGK/EPM6rifiWeJcT2KefVmNazNN4uSbTusPkidn4sPcMpAtrr93VL2kqRUDWkZdSA6fFobwFcbEquawshptmLpgjcPpbmrNVBSFi7yuK8B+FfUAeQdCdRMkcZuEOK2Ie5wFXKGjwgEtkxPDXqisdQLaO/jxnf1VGMVUa8mC0OEacJCVKRpOL7NBhO0DhnyC5aAXOIzCBeJtKzVHBOqVKj3Pc45i2SCSYhx6IrDVIa4AeM213cT67kFVDqI+ImXXAkX5J1e0ibS02X79ouL6eZ7nOLTkPB5jKeQkK5qUS5jzScQ+kwgD9UiDedRM9VlaDQWtd+YXA462++Cvey20z3+Q3zsLRPLxb/9hUMsWla8FoS8Fp2fiq0EuIJjOAJgsgCBxgEXsg9v7FqVca0n/sU2WcL5XHXMNxsBKM/6XGKbkcWNqSXxH5bnpItZWmLxQw1FtQfrDXDlB9tNVzc3GVx8lXFNVLwYyo+kKj3UWtDG5ZgktL7hzhyJPqFPXrNbiajtYDW5gXM1aH3jQgujnCIFCi6oTRZlbmgtMZQTd2UDcMwty5LPOx4/FEgS3MHnhEAkrpS5f4FUmq/Jf4OnUe59QNzhzwLhzmC2WHGJgkFwPBU+0sblxzTUAYGt8QyuLRchxy6gadLbl6FsY03ljwcgIqFoOgJIHm0um24ExuWJ/wBQKga+hUZDXsc5pI10DwCd8HMP8rY6c6J5ZPh/v/ZLhtoMdXa4FnhYS2GOIuTAId8UADTitRs/bbe7uQIBMFuWLmwB+UrBbdfRZh8JWw7nioQ5tUF0jO3LJjQTNxotIHsr0WPbAeWh8N0vYggWDg424xdGUFFpr8DRzck1L8mgp7TEN0LzY6WtMnyRNPajXOLRIjfBiOsLIVM8tdEMIIzfqjdxEwfdVO3duOpUgGkio4mHT4g08DuOgWSbdBnNRTZv4/8AkECmHueAGwwl2YBwNwIAyum5GpVbV2WwYc06BFQMrEvbSBcJaMpBDb2AF95E715fhdoVGvDmve106hxmdDcHgvaf9NdmClhm5vjrBtV4k2YZ7pnKxLz/ALgjlh+mm77IwzcmqXRQ9laviqvBFomKebwhrpAvM/yhcBiqlPCBjXvgCo6WQ038TZMyBqbIT/Ujsw7C4l1ak5wo1ySQCYDz8TTf4TcieYWXw+2XtYKZccokNMCROoBP5TwQjhclyi+xn8iPL60amr4nU3veakhx8VSRIIAhwExBmOKtm4cvpkNvUa5oN4zhugndIgzvAiyzLNpQ2jTEXdJNvCIywD5+15V3gKxdVgn4A3LH6ZM5uPi381GcZR2zpjkjJUgWuX4fFmM7crQSMoJLsonKDZ0hGbSxRZRbVD/6mcHPdpFMTLS3TQaRu0EKXa/aqo9/4cQ+4Ly5ocb6NE3aTyg6aLhw9GvTGHc8uu3M9s5p3uaSYcAPW+5FquLfROLvkvJXM7QVmspEkODHSAZsXjK0nc7LMwtNtDG93SYwyQQ3dclxAHTxW5Qqnb/Y19CkHU3GpRaBmzDI4C48Q+EkSCHDzhV+Ex+d1NrjmfTJDXTZzHR4uBiBbde60o3tBTUnTDtkdoc9QUyzLdzT4phzSRGgnTXmtA6oBA3mYG8x96rFV9hd3jH5Xyz42kPbZ5IcRO8TmuONlpcHXabgyTqb+l9wVWlSaJ34oNLLyb/IdP3SJKBwmOzNLgTYnlpp1Urq5Jkm5S0a/RHiX3SQlapJ1KSPE3I8ndUdVfJ15CAOFlqNiYNr3NzxYiGzYxe5tAnjO5UDfA2N6mwNc6zc/IHRdk1a0cOKXF77Zre1u2zTLaYbBIEyJ10g7+oUR2bD6LTVz5wc0MLcrgQC3U5tfmuPYMWxjSZq0HBwv8TPzARwgein2i2ua1AGW3kGZBJlsA7tfcLjcvHndnoY1W/GqBttbPFE5wbOaNRHxTBbykQZGvVVHeAkToSJkfe9aTtNsmo80zmaABlfe4glxcR7+qxpxrWuJDcwm0k7jraJT4fqj9xc8uMt9F9Uq0Kbc5Lm8In2G9D7MrljmVR+V4cOYBOYRxyk25qoxeKqV3SYJJ04fYC0XZrBOc0tc3wtiY3Xt7GeieS4Q2ycZfqS0tezW0dt0pf/AFGCbNgm7dZmIEmLf2rnaCnnwlQtMw0OB56/sqY7GpBwOTR94OoDqcjho4q1c5zsPUnTKQNLg+ERe5ly8/ilTidbvpmfwuJygzZrRJOsTr81Q4Skc1U/2taL7yQPkCka7nUiCSZOY9eXCZ9lNsXMTVDRcZD7hvycV6CjxTZBWpK/T/6NJhcT4aTJaSGQG5hM5i49HDN7bwqDtm4h0G2YtcB/xykwNNx816Cz/T1j3MqNflIDS4EOPiiMwhwgRFoiyoe2GzGUmllTK6fgdcXpfEAJ+IFwHR/JQxzjzTQk4uUWmedOeckTYXHU2W47J49rKLQ4GXxSzDTLmaeNoOU9DwWIrukTYTew+S2fZPAU6uDrSPG12Zt7wGtMcL3C7M6uJyYHU3+Al9aocO91QQ8OLtbAAzPUieshZavSdXrF7z4Q0nXQNBgE9VscfsQuwTKnfO/qVQ7IWw0h03Z+YgBoNwAqbBhrahpESZPiMibZhI8vbmoY5JW0dUo8qjLoB7NbEa4NqVh4SRlZvef2t9hetbCrnIXnV3DQAWAHITH/ABWHwGGOdznE2sLRAgEgDduHktrs+xpM/uaD/wC7vr6Ll+RNzZaEFGNL/wBLLa2CZjMPiKTzAD3tn9OU+F3k6/QFfPjqRDnNsYcRIM3B16L3Srt9mHGIkjvH1XhjSdSZbJH6RvXjuI7O16Rb3gA73SCDFpMxpAXR8SVJpnN8jG3TSJsXiM+R7RBGobreDwtv9UXs/GnPMk29+m4xZS4HAlsZQXD8wMQGgdeCO2TsCmQX1S9rRJIaRYa2kHlZO5RSooovT/yVNEEAljiSYknfPhsTed2m9SvrND2uBIh9NpIJ0Bl3uSi9nbPc12ZwkeGIkmZkiPP2U+J2K51GrULGz4YAJkBrolrd4Oh1I3ws5RbAnJKjZ7R2/wB3h2NqPBLqUBpGYuABabbwZWP2FgiWS2PFIHiGbI0t9jfmUDSo5qdKbQ3XXp8gE3A400K9m6iwHAjT3UVBqLSeyvUlfT/c2WzXU+9NIDRrTpecxn2gdAqF2NIa1rDe4MjTrzsiNldpBIFWmC9rQA4AZo1vvgqtxuz3DxOzAOc4iD1IB9fZJig1J8g5ZdUGNxzu7AY74Y0i8wL9NV3E7ZzPgDQGIO+4nrHzVLVxhh7bC2UxN4mD6IrCYAuAeQ5g3Wkmbeivx9kuXhBOK20M2kWtPokqnbGIFCpkqB05QQbXabix03jySWUG+gPJEy+JqT8lPSOUTwBP7IN75I6qfFA+R+i7a8Hnp9st+z+LLatJwIBJIk6TM/VejdqsRTfhRlLc5LQ28FrnPa35H2XlGCIy3vBDo9irivjGlrWxfM0uc4kmxmImAFx5cdyTR6WKf0X/AD0T7MrmrVDSTmzua9jbE02g5784j/kqPa2CNGs9htBkXB8JuBbf+yv87KVN+Jpj4qrmxc3cS4QSLAgeyz20cS6tVc8gAuImNLAD6KmK+Vrr9yGf+lW7l+xNgWyBuNxPI6+f7LY7GoClTD5BeXATJGrgAAJi4OhGvRYjDPiQeq12z8SHYek5wAcHwDF9CBPml+RFvop8WUf6X+Cx2htFjXBsiXk31yghuvmFZZJoHgGAg2uGlsb+Czw2UGtdVeZeSCBubm0niYWmMGk8mLsMXMyW5rCOS4mkkqOub8Hmmz6ZcHNEmHEdNR9Fe9maTRVqPMRlIA52a0ngLlVGyyRXqjcC8nyJA9ypNjMNWo0fqcIuYuQ32HyXbNNp/g5sMk+Kf3PbMFi4YT0HusT/AKqYdww2c3Aqu8u8Ab6S33WocctEDm35hV3b2n3uz67d4ZnH/Atf9CuDE6mmPkVxZ4s4+EdFpOz22m4amDke5jwA85hZ4Lh4WwJERed/JZlrrBXOz8NWqYfK1rS0uIkuAjjIOog7l62VKtnnYnvXoOxu2KlTus1QlkQwERlE5SCOMASiqNDu8S1sktIcTP8AtchiWMa+nPeECczvImJ52Vpi6rG1mFsRUblMGdYI+ZXNJ1pfc7YxtW/sWGy903ymD0bp629Vo9mOJrsn8rHOPV3hH/sVmdlGXQd4v1bY+wWm2K+ajzxLW+ni/Zcc+zoXRWbXZSbi3udSFUltQBpOUh5PeNLXaDwwJOi85x+IPftcdc5GujSbiQY3kWW47a1SMQ8CJLWkSDBOm7cY9gsVtag8mmx/dsEufmbNy4iZJ1NgNwt1nr+P9zlz3x0aTC0xlLR+Y3PBoj9vmj69JxptIbDD8PPmUJsuCWMdYOku3WAzX8lbYntNQf4QHZB4Q6BlG4GJmPJQld6R0RVk+CwQIiLtg9QLwtUcFTfQDDMCSDJDgSTcHUG/0MhZ/DEscwje4DqNfcCP+SuqNaC9u4adCA4fIqLYWeemh+HqvpukinbSzp8TY6gjpfgiNl7DFZ2Z4s4CbwQIMQRpAHyVlWwgq1jWItZreYFs3vbkqjtFi6oBpUHOY6mzOcpguJiG21GX3K6E7dCOzXbN7Ptp030nnODcPIEmdJI32Fo3GNbZ7ajoBpG5Bg8oOo+96Z2M21XquaysXPawOLXOvldYAOd5uAnfKk7Q4tjKoe4GHCCeBbxHT5IVJSpi6atFbicIwMc4NE2An/cBKa/bpbTDGjLUfYusYZJBI4GwgjS/JC1tokkBwYab/D8Xi8Vp4C8JuPwg7rOHAPY0gAz45Ok7j7c1RK6s2kY3GY1znkue4nSSSTA0uV1DbQjvDF0l3pHmNscbOvrKPxjfCEG506ibo2c1Py+SDseC00D4N8PEcdEdiRluNDoeWhjjFx5qsp1IM8FZ1sTnoARZokcybH2Qn2iuHcWvyy42G4VKVWi6A19Mu0uHNBc0zrII91LsTAU6+EfmbBuGOkAMNoJMZiST0sq/YH5r/wD1uAPVpH1VpgKBpsfRaSKgDSwiPE17w10zvEkb1y5NNpP0zqxpNJtapmew2LZl8bQcsG2tuN7q9oUzWpuFN0uH9QNMeLKQbaHS/kqbb2zu5qktADXAwALAjUQdNZ80Z2fxjmhwYAXAFwtcmwHUAE2+apPcecRMcqbxzX89mjxdfNhnOG/uz6hWraboaC8mWgGzf0ujdz91mcJjc+Hc2RPg6m/D70WoGJZFOXDRh1t5kaLz8kXHSOtSjLZ5/RxbaeJq5vhdrynK76rUdln0BUbFRgGaYJAgHNGum71WVx+HDsRUjQQDyIDQbHoocPRALwTbKPoV3ygpR79HFGTjKq9ntG0Hg0yQQQLyCIgEE381Q7e7ZYSm17TVFQw4ZWeInNEX+HSdSvP6VAQY0JEGTrBJt97lU7Sw5a4cwVHH8ZXtlM2VwjaJ9p1JNNhaAGNsRvEN15q62YSxjBNiC8iwAzEjXoFR412Z7Y3NHuSrzaWBdo1uZpDYi/hADdBwIXTLpI54L6m0QYoeLy/lTS0FkAbtOPFQ0aRDfG06QJtp96KWiGm5nl1EJGdEXo02CMOPAyfv2Wj2S8MDHHe9x/8Az9FmNnVQ5gv9i30UmEqkVA87nDybvA+9y4pq2dC6Cu1WCL8Ywv8AgqUgWx/yBBO8yFj+1mGBDHf2iRug39RK9F25T/p0H/oq5fJ/8t915/tEmsHhgOVrIJPFhMwOBB9lbC6f4JZKeNrywLBY2qwNIdIZFjvB8JHGCCqqntFwBaNAZgneOB1NtyJJDWOMXi9ju4ndpqhaDmwQ6ARfMLHjHPVdsUts4pN6SdG62H22a5g/EDK4TDg3wn4YJAu21vNXmO7RUZIZUaXPZAgzpMf+LivKu9MgSYAO/cTPyj0T31nMyz+UxO+JJChL40W7RWOdpbPS9qbYFClmtbKGgnWLeca+Sy9Laza9YuqQwWDozSW8QN+kQP5WefjKmIeS50k7yYHICNBPBPw1ZzHFzuMDS5FjF90e44oxwqK+5v17lrouuzHaLuKrmAzQJsD8TQLBwO87zxT9sdovxLy1oimCXF28xItwBn3WWxNSXue2wc4mOE/RTfjWkARBFp5eWqo8SvlWySyuuLZZ47EPNNwbHgaHA8Q0ggdd6qsdtRz4k66jd93RuHc6HsbcPbIJIsDYqia24B3GE2OKsXNkdEVceIpJV/iPVJUOcJJ8SnqOIM7t45KEjxBEVG2QKpdgbwjW1gKZbGsX4AXUZpy1p4eE/MfUeiscZh2NfTgQ0sB43g3jqEJNdD40021/LCNhVmCcxiZb6yJ8vqrFtUsbU7yz4IY9vB0luSdxMHyKzFRpZk/uGbyJgfIrSbCxgc0Mqsa9hkXiQd5B1bxn91DJH+46sU/7PKB8VUfWwr3ZWxTySSTnzWaSBpCp8BXLXg8wtmzB0GUq1KS4vYSMxH6M0OAgi9pWNwLWyQ4atIBO4xIPrCOJpxaQmVSjNNs2uzaFPNAAlxJdr8JiIIvIPsSravimsaR3Veod2UFzRw19NFi8PtOcrmvyvaA02Ba4WnobLc7L2kcozANOh4E8uRXHli47OtSU3or8b2XLnOqMbGa5BjWFl8fgnNdBabaiL/4XpbauaQR5qGrg6dQXFx+YGCOhFwUkPkOL2aWJPoxGzMIKpLB4cxBB13G2n1UO2uyFaWlg70A6AgEDzWkZ2bfTrFzXB4Lg7M4w5sGdIvfeIner99O87uEfRO87jK4meGM40zC4jsO8kOZUAIa0ZSIu0AWInhrCvNj7HdlmtTayoCRmZHiHH+08VeQCOqfToEmAbqMs05KmPHDCLtFe/Y3Bx81W4vYRHiyNdzAv6LVDDusL8Zsphgzr9EsZyRpRizJdn61IB7TUpMM3D3tbu4u+XJS/9PLdQ/LxF/l93V9s7szRouc5lOHOmXXJvc/EeKsDh76QnlK3oSKa7M3jcVQr4d2HNcMe4MyccwOUTuk3EHiqbZ3ZepQblc4OvuEWgCL+fqtjiNgYd7w+owOc0gh0XkXEkRKkxfdtBLnECyb9RpVECgm7Z5f2j2R3FFxl0vIaBNuJ8oBssjSplxG8kx62XqXabHYWtSLHE2OZuUgOkaRYjeR6rFPoNhoY2IkjMTGffmP6tOG5duDI+Ozkz4rdp6I8HQNTMQDyIHC0W+G11fM7MNcwSXeIX013ROkX3oTZZ7sAC2ZwabzG4wRrZa6jiWlgj7m31Szm70NGOtnn2O2C+kXMkcnRq3TyJQmJqEEAmSBE89/pp5LZ9pvgDhq0j/y/kBZlgBBJ3fTeqwm2rZKcEtIqfwsNDswkmMu+ABf1MeRUJBBUznyfl9PYKejggYP5ZnmVe/ZBx8IDfinO6cAm0TdHY6m0CwDRykoCi6XIx2ic00yCqPEeq4u1viKSBg1/xBSOr3IiyGdXv5p5eAhRTkT0NHdJHkjtoV/FT4GlEdS4eqqKLiJjgR6oqk4Oib7gJgif0+Z0SyWymOVqgjaOEzElkuawAE8gLn1J9kfsLEBpk7gf8KHA7R7o5XCeZkGNII6I2mzB1AZmm4/mBcRPCII+SlJ6prRfHF8uSNs59LHYYNJioBZ8XE3II3jdG8LyvGYN9Cu6k8Q5r4PCNZHKLhafs7VczEBkyCYBGhB0hc7VUWVMc55MhrWste7AATO8ajTclx/8cq8Gyx50/NmVxBy1HRx9tVd7J2w5+IbL8rIbIJhoygE62kkIWtsgVHFwcQDc5hPy0R+z9kUmQXOkg2EW6njuVZyjW+yUYyUqXV+z0HC1SWzaDcFEED91BgKoqU2kRpu3EWI5JzgV47Wz2E00OY+LTZTh0ocDkn0qxabiR8lqDSC20Bb9vdWWCwzS2THUi6Co42mN4g9UPi+0QFmNk8YRqyb0XWIdTZqYtPARzOgCEO3qLROeeQEz0WZr7Te+Zcb63PyQNRwCqoeyTkax/a6nuYT1IH7oOv2qJ+ENaOdysrUxA6IVzzuH0TcbBZoa23Hk/F6Kux2IL23doZI4xz3KuOYXj3Q9TaJZMifP7lOoehXPwE4csZme5oeTpImOMD73qr2jjg9xygNa1hAAEXc4Tp96oenjTUJAho6SfJRnC/G6ZkQPIyrxjTtkpTtUiPDUAJIMObN93mNCrnAbWIEOs7MI/S6DfKfoqltI+MfqhoPUz7BW9PYrn0SwOBIIcNQQRpHNNKn2JHXQVtt+am/19CD+6zj2HunRrHstBWYTZwLSB8J47+okHyVNWhhIJgag8Qtj1o015KMMv5gfIfurIu8MbokKuqe0p+IxX9Pnp5afRdDV0cilVgeJrZjy3JYfVRKagLqiRFuyGuPEeq4lXHiKSSxx03UzTCXcKdrRzRsCRHQAmJ1sj6GDDT4gSDwPynXzQncjiiKTBvn1SyLY9dhJqNGhIAItn16WgI7vGEeBmQEG/wAT3XEgk6a7gEEDfSeUlTvqEmcsWG/+FJxOiORonw+LfSs0iIIjLJh0g+KOaGdU4Dy/ynd5A0PNMi8x6/4WSFlJvtnWCJPHhcf5RFMGJ+iHFB0yZv0A9lM2ly9VmKi12VtF9MkAmDfWLq3obXfBBvffcjzWZo077+isqboG4KE4JnRCbLxu0XERMcE049x/MgKDjvClEG/8KXBFebH5uDgJ9Cn5jvNuKjtw9p+aaymOEeSPEFiLjrOvKSmdVIbWTHkTx6IpAbGvoNP5esm3pxUPcAcr7lPmPBRPe6eXy/dGmLZBXpk6SeSqMVh3ON5vusrosIvMjjwCErAkz9PuE0bQr2U9TAFp8Jui8POTK+J0BOhG+TxUhoze/mhu4c4w4jzB++CpdrYKp6CmUJMWtBMD366+qmdizQBMyNf45lVjsNlPPlIXX0J59ZJR4oDbIMPtgmq01YILpcbzHVO23WkhoGhmfXQ8IPsEq2FDhFhCgrSQA7daeKdJXaJNyqmCmkIn6ofFC1tNUXkMwPmons4qiJNaK4FTUUxzFLhmElURBkNceIpJ+I+IpJQ2aRlBv6R6BcdTE6D0XEkC4/uhwHopGsHAeiSSVjREFLhWi9l1JKMPLBwGhTabRboupLGO1tEI0pJLMwZQFkeBdqSSlIpEKlcm/ouJKZUK/hKt8PkkksEhnwodh8b+n7JJIoVjMQ4qXD/CupI+BfIzHmyCrb/L6JJLIJGPiKdTcUkkTI5ivhHX6ISqbDqkknXQkux1NtvRC4honRJJFdgl0V+KEOtbRCTqkkrI5mIqakEkk6JeQLFDxldSSSmZ/9k="/>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sp>
        <p:nvSpPr>
          <p:cNvPr id="15368" name="AutoShape 12" descr="data:image/jpeg;base64,/9j/4AAQSkZJRgABAQAAAQABAAD/2wCEAAkGBxMTEhUUExMWFRUWFx0bGRgYGRoYGBocGBwaFxwYHRgcHCggGBolGxgYITEhJSkrLi4uGh8zODMsNygtLisBCgoKDg0OGxAQGywlICQvLC0tLCwsLCwsLCwsLCwsLCwsLCwsLCwsLCwsLCwsLCwsLCwsLCwsLCwsLCwsLCwsLP/AABEIAOoA2AMBIgACEQEDEQH/xAAbAAACAwEBAQAAAAAAAAAAAAAEBQIDBgEAB//EAD0QAAECBAQDBQcDAgYCAwAAAAECEQADITEEEkFRBWFxIjKBkaEGE0KxwdHwI1LhFPEVM2JygrKSwgdDY//EABoBAAMBAQEBAAAAAAAAAAAAAAIDBAEABQb/xAAvEQACAgIBAwMCBAYDAAAAAAABAgARAyESBDFBIlFhE3GBkaHwBRQjMuHxM8HR/9oADAMBAAIRAxEAPwDQyw+8GoSDpA8hCQK3gmTakfEtPpDLpdgBvBssQFkNDBslbit4DjFPLEiLAIiiLZUcEiGMklMWIEeiyXDAsSxngIqnYgJLMfp5wSBEjB8IvlISJoIcGJTZoSCVEAC5MLJq1CYp0nKBRg4rUnraO/1aCw1JasMBAE36dzPf4mMgU5qoqFNlkg/KNhIxctaQpKgR1hHxLBICXyijNyhPh0JExSWspvIt941NAyh0XIARNZO4imuXtXL6Uv1iGElKU0wqLKD5fy0LJM0qWpCQSyGoP3O//rD/AA0vKhKdgBGFeXeIccBQnY8qOmImOC1AEgqIGJqERAeO4+0MSoxRMg6crKIolVMA2OtGMVvMAmEwKtTVJr+Wg/ELc2pvAE+ULk+ULK1KUNxZPlvcs8CTpQTpBk9NyLQNNBVe5gl1KBBpCxmS/wC4fP1j0RSMq0vuI9DRBYCGImmD8IutawBIZ7QwlTBSFPqE0YKAI/BHEljWKf6jnEJWKqxgaiuJjPDzhF6VwuBGtoLkzQwascDEOnmFCLURUAIlDFiDLgY6TFAMSzRsHjL80IONlS58pCbgvyFySfBvOD8Xi8pZ2JDvCjBY0qnrdmSl31LkAB9tYYpjEQj1T3F5q2IzBuh+8KcNO/UJd0qUVEc7AH/yNOUX8UxSswUlr2Nv4geZhgQVg5VM/Utat9oJRqPrU1fs+gBBX+9TD/jQfKGqlRieDcWmKUmWe7emhuOkauTiM6SLKF/vHE+JLkxkGzL1LitUwRTJnPQ3EWLIYxgNzONakpi8qSTYCIYdXYCjch4VzMTmUEO7X+3OHGWjco5Te5rLx7wWdNeK359Y9NSxgPEzWp4wljZlCLfaTx8xxQ/eAFVIr5wQtdHPnYecATJj2rzIoPDXxgaJj1AAqRnBn2gGdNEGz5hIYV56nnCycFAE1+sMVY1ZWVEkDmI9EpSrHnHYMzTO4bKKqbzMFf1A0hUhGnnX0EXpB0jmWzChyZkWoLawvSsxfKm9k6wJWZQjGVidCYNwym/vCl6PyicqYaQplgFdTT4NdLxeQYW4KcDR6wylzBHKJBkFGcaJR3K8We5BEPVDFFoo4zlSkroS45wiwkz9VZPxI/8AYCNHxHh0xbBBQwqynv4QtwPs5OSpSlzEkkEUezvenLTSCCGPV1C7MT8QUxIHg9q/R6eMCyJyiOQFmo5puX/iH2L4DOIHdNGqovz0YwiPDpqF5MpKjoG+7dIICu8apB7GaD2WkpYk17JbS5/iCFEoXQ/ghXw1MyUlQWMoKso1IcuAwB1MFzQogi6k3DMerQpzupirsw1S8/aF9YH4lj1pQAB21KyjycnygALvRRBopnYKs5P7beUAz8UmQFErzOWQnalW2rTwjFFtULgI34DJeaRcJDk8zDWfNUh9ozXDZpTKfNlcZiqxc7V03hmidNmS5abqN1kfDoW3KW840sO0F0PKz2guL4ssdtgUOMwD5k1a9ieUV8UxBcISKn8A+p8o7OlSS6Asl1MXPxPUNYF6tASpwXNB0KmCub3fSOUAxhqtS/CyVOVqJJqMyi7aUHpFipjAtaL1y2DWApA6gncgxhNwlEqIIA84pM53B9GgiaQNH8bxQsvVvDTyjQIwGCmSxpHoKCHY2Hk0ejZhMUe8c3Y7xYZhF26wBJmXg3CuRcHk7H1pD2WHYlqMQN+sEliNfvFJwz/Co+X0jycMpIsryLebQBAm2JdKW1qtBSZoGrnlCyXNL2YxJUwh/wAtAlZlRzg5rmmlfCHOExAMY/Dz1Z0sKuAANXpD4KOh6q+g+5hbJUTkUdo7n8QYMnvGJysUwDkmEaZjE6GjA3L1vzb0gOfxJRKghbFBsWY7Uve5jCxiR04Opq0cTRvFv9YkByfKMwlZBIoAiilFtLkCwHWIpxYUoJSSKPmIqa0Z7CGfUYQP5dT2mpkT3Dszmm/UxXMSgqCiO0LGEEvGLKsqHUdVGgHlfpBE2YQO8YW2Rpwwb0YwmlGbMUuRq0UzlJV2tRYi/TpyiooLO5JdgAWtvBeDSlAc1rf80jORJnUFnMNMUcwU5BGoaM7isKkmYGuavWjsANtTDTjHExlDFvTwjI4rFKUe/Yu4YORYVuA5hqizqNxKe/vCgjNkTcoLF7M1+QasOTPW1xlN8tHGwOvhCTheGdKlHtAmrlnofQFo5iMYoBMsKC1JFVaCp16NHMtmhG1csxU1HvAE5nKkkpslxqxqWhpiAgCqykUcBspbQDTwhPwyW68xLgOOpN/T5xGbOJJJLxxXwJwWzCsbj1LdqBr6/wARTLxjpqkPv9YpnPlLUYGsBS0ksINUBEOgO0b+/TqG5i3lE0JBqN4FlyWF6+gisYxQoCGezQPH2nEQniM0jKkWUe1TrT0j0UGYVlzo3K2vrHYIa1CA1E0tMSEcJ22iCSTakUQIfh8WsX7Q5/eGWHnpVYkHXQjyvCnM0cSounLdxez9dIWyCdHU8OlWbtFAzJUznYpJ1uD4RVgUpUlal1Slgz5bh3cawfJSqahAQSkrUA9yGd/kYdDgshYGUMgKLgUzFJyl97QrdRRyhTRmM4TNcLWkkpCVBKuajlSH3rD3h6nKUnugkf8AiA3rF/tBgAtJVLDKlmqRQEXtvCyTiCJCVjRb9at9Y5vUNTufLcNxaCpRSkZikE5R8SDW5oFBQ13MLJ6khCZRqtRDgE9lRLueQ1h1gcakSlzTTMoCugSAPvC/ETUlXdYKoVNazeRhNG6hITsSHGcSlLA69o0epNHGtHpAHDVFRYUvTYHR/B4hjcPMSv8AUBJJcK+E7V21aCpalGjp7QYlI7RG17QdACMA0AI4wGJ7CVHYU3LQFPxoWSmrA1OlDbyEWqBA9ANzvHkpLaChvpzicVMqtyJ4yQnfnQH6wJi/aEqGWgGwL/22hOcJlowLHvX8QNIj/T84rCJM4fEvm4pSy5oN9W25RBWLFxawAj0rDJqFM4D1P1NqkeceTKR+388oOwO0Lch/XTGyjpy/vBeCwdO2SRqN+tYplTK6eFouXiQBu0afiDUZpW1EpIA1BDeQMLsQWUesDf1HOnWLZS6k8oCq3CXvJTphyHnaKcETmDiPYl8lN6ARyQVAtYtTWOB1CK7jRSPWKBIAJOpPl9okVUFXqYqRMBUoagCoodYAahGSUQK7nk0eiuYCSA0dg5x1FSaJfeJyQg2U3Ihv7xW3ZblHESwL3iiJh5wbh8wBzUobM+g9YGXhluQ9QHGUu/laOoxKmZJo+trfy0G4GV/UKYApUGdTUTzf6QssRcLQ7x77PYkIk5lk58lzYXB8SQfCDPZXiOdEwH4Zj+Cw49XgM4SUlXu8xNqE1La861pFWEIk4rLYTBl86p9XHjE/LkDEPjUg1Hcybkm5vhVQ+dD9IScUloCyhBZGao2J7dOVdYdODmQoaU5wmVJZZB0USOboYP0+kAjTlUXcukzBLRlBBSquUhwT6Qu/xVIIBdlHKKFntfaK505KVgB2KXodb28QIrmSpSTmCAFCo1P2EZQvceF9pfilkJISz/sPdPgfpWKOEqPvSFBklN2Zje1Y8lKe8pQJ2iE3iMsWA8LCBJ1QEZxjWZNBUCDQUfeum8B4vHhLhxt+GFGInPYvygFU5zzjUxXNqo7GOG/kPSsDqnh9YXhbCKjPYuTFCp7QSamv9l+DJxCZ5mOxAQGLF3C35syYlP8AZBSScs1+qa/OHfszLTJwcvMQCoZ1OQKrqKn/AE5RF03icv8AcDVqEP0oawsu16nnfVYsSDMVjeEzZbAqBzFhQiuzQAgKSSFBiNPrGs/xCXMnF8yAixV2Uq6A3/iEPtWgDLMQoU1DNvDgSdRy5qO4DPQ7kvbTrF2CTQkDSIy1+8ljR77UiyR3QnUeUAzGqligH1CWv848ttIiqurRUu7jSAh3CJk3nCs4vJNSXoo5T41HqIInWhNjTmBbcH1I+sNUDkJh/wCNv38zWJABpHoT8HxRKQ5tQ9Y7GslGJVgwuCyV0PKkWpVeBpGsWAmGHU0dpZLmcnuGLt6eEFDGrGVlZcpdkhhz683MUyk5RWu0WKY39IUxFwhZFGVYzNMJKy50G2tof8SlfoyVCjoSXF3YEK6wmlyaG7b69IbHHpMmXLY5kgJYh7UBBfVoxmuqgMtGM8LxdE5AcgTB3hYg7jlFeIWV271nAY+FSxbWM3NwBLOQDoP5tHF9lLOSeaj8rQs4wNgzAntDOIp92sAKdY7Sh6Zb/lIoxU2pI1063gGWkuK+MWTyOkcQLEYBqRxswvy/DAE1VIvxKxYecBqLAw9AKEFiRL0TS1YiqZWhgVK3aLFYdgFq7INnur/am5HO3OD4bgl6EK96G5tEOHyDOnypI/8AsWkHoT2vJLx4Kk6pmczmSPTKfnD72AwyDjFTM3ZlS3S7A5l9kUepAzRpIVSYjM5n0mdhkPa1vlAONxWQU7xolLs5aB8fx6TLfPOljqoP5AknwEZrEe0qZ+ZMkFnDrUGzf7UnTrHm4w59RuojHjLECaDBgyknOpalmpDlZCf+IoDGQ9q5rTMhTlKg4Ns2lfUakHrB3CMcqUpZNc4DkgqNKuxIfa/2gHjOK96pAW5CFEoSQnNZnKkpDD0ttFGLIOca3T5F8SvBIZCRSztEkpLlo9n9fAf2jj6Uhb5AWM9BEKoBIzbUMUTsQEBrnb6mLzLYGtYUzS61fnSG4fUYOQlRCffrNKWNBSABUEXp9zBClZQFbF2OradDHsbhQhpqHMpYGU/tduyfIiHaBmA0NyPCljNyP0/v6R2AsBiMk0PZyOlx8o9DmU3JcbCobKl2tF2YO0UzFHaO4cF3ttE7N7ysCFrBAHSOynUWBprAylVbU6fX5wVhQySW1pANpZwG4UsAUd4gJYBKiRyF/wAERQgqLepsAKk+kQXNGgHJ7n17MKoiF5nZk7f8ECmeCeccXsLxGUw571+u0b2E7vCVzQBQB9zFCSGKjX6RJZTyipVe7Ugd3UjcbxiicYOJr0iqephvtHSsDqD5RyUj3ikILsogdmprSgcViwCSt2k5SBKGeYnM1pdq2BXV8t6NVj4hYrEKWcyiVE67cgNANoN4rNllJSheYjslCu+FAl5h3BFlB9RpVUVBLZiBDE3vzBdfK9oQpVIIx+CSMiQvMskuzMKfLypFXC2M+W4Ck5wSDYhLqIPgIjxDHS1qK0ZsznOCKGtWIoQ3LSNo8tQAVINzxUiXSWBn+KYQ5rogWA/1X6Q59mVUVm7Vda/OM5PW8wuTWqfTU6t9IZcK4imVmQpzV+j6XvAdQrNiod4fTAfV+Jq8Sk+7OQF6AAVNSAGG1YX8OmPLC7kuC96Hu8unOIY/igmYYrkqIUlQtQggv/MCyuJoThgoMVJT2tys3JHN3jz0xN9Oq3dSw5F50e1XGzPyEVzDp+bD5Qn4XxKZnCZzZVh02BFiAW5bwzXOTWtC/owjGxMhowlyKy6kZkzSwcOTYczGX4hLUJpUCrcPdiHB6WjSYgi93i3CzEJwU6Y2ZcyaUqUa0CQoAbCpMVYG4C/wkfU+qhMqvjCnqkUPdLseRIILdCIb4n2jTMkhEuSiUixSlyx1NT4vzjNf06lFWUPlqTsNzEZAJISCBmIDmgDlnJ0AvHothRq12nmjK6myYelbqHP8+scj3DFpC05yOyW5ONX1j0C2jUoxKriyY7Xi0hQCgptSE/KwJ8Y9Mx0k0An9ex8qiFmWbicSZQVKQpCQ6mCE1bM4HeIe96GKVLUmall5kBk2AFaOQOdtbQgYFH37ypszN2jzAyE1KFqzKoBMABO7KBKTUatBpWwY0+9oVYvE+7Q4S4Tp+XrCvDcVnTpiUhGdRV2Uh3DXarlhcnaFDC2X1eIZyDBSnuZrM+WWR8ay3RCe0ejrbwTAkyguHeFc7iswz8qaJBqD+0Xcs9qwWVuafzC3xstXG42DE1CpSAKnz2isqHQaRbOUySP79IEzAuHqA4EJUXuNbUtMlSu4CaOW0G8VyAnNWalBABSTVOZzRS0ghGlxrAWKxq5cta0d4MmzioUavezMY5MmS58hwWWbqoAcoByhA5NpvFSYzVntEswJrz3jKbg/egqT2Zr9tLuk7KSdQb3OsV8NATORMUpKUpWxD9oEpYFtgpXoYVezWPXKmJQQSEmg1ILuB84K4nPSiapQWkpJzMMubdq1CqM77wfBwxTx4i1KOAx/GD4Ph36k2XNBCynMkhTAEKyLdj2vhLD93SFWI4dNC3YzEF9ajRiOkaHDS0TgqasMZaEKlhyyipSUhJJqQS4drHlGhXg0ykJWtKAFKVRGYnMnNlDqPcdNm2d4JupOM/Pavn4ihiVl4H30RMhhpAlylrUGW2WWklyM2YFR2IAYdTFUhA92SDXMX52Z9t/GOzMUmetf71TCpTWcDKGejFSlKMVYeVMVQlKEuwUrsJPP/U24EPIJiE0ffuJZgCxBL/pkFLXNi3JmPpGhQtMyXOlAk+9X3GBzlgKFnNiTtSEicGqWppYTNLVVnSw6SyfVT9BHkYxUo+9xCyVJ7ktCg7ilVJolNbJvrC8ic9gxuPJwFMPvIJxBwxMic4qCDcEcxzDesFLXJRIIzpJXMCggOTlSm5awcuHu0ZzjWImLm5pxGZTEMQoB9HG0VlBCktQsW23h30LAJO/P3iP5kg8a0O32mkxBEyW47cxK3WkV7NeVXPyirCzgoEO4Bb1rTSjRn5+MmAEOxsWoT5R3h06pD3Ed/L+mYeq9Y/WaJUwoV3i355w6Ti0/0Kgzn3pzVa4S3U0/LRkMTiDau0PpeFmIw5Cx/mLQWSlRKWdyQBsdInyY9An3jsb8yR7RX7tTEhwCBm8DToatAExdI0OLP6EzvVKQAU5WCQ5Lc8qfKMtMXeK8J5bkOf0tUuw7E1tHoqwq/hNj8/vHIawNxQqoQvFqTNWvN2Zh7TeZHr4x3GY1BCTLBCkAO57xFdDX5x1GFUZUxZDBQcW+Gx3uYWYYqD0dJoqmnXQvAhVO/aVF3Ub7Hcbz+NifKUCnKsMaFwQDVtos4NizJlTpqSysyUJIO3bUPFkjzjPCUTmKbJq9PKCsNmMpQZ3XpuwDeTRpwqqkL2mfWdzbbIBmtxeLUJQmEpUVnMoc1f28INwJSpAWPiFvzSMtMxcz3aUqV2aApfUWG4i3DcXnLAloQlhQGoAA5kt5xFk6ZmTXv+ktxdSquO/bt8zTLUlS0pUrLmIAOrksANy7RXgpyVpKwGKiaHRmASNwwgLhOGSCZq1mZMFie6l9Evcw0wpGUAU2+USZAqDiPzno4kZzzNfaLsdhy5GYJGrk/IOSeggWSqTKSQkBS1vmfsdlJBdg9zQFxrDXEywxqw5QpHDwsTCVEJSlx1qA7VPTkIdhyKRRk3UYWV9f6g/EuJ52AC5YIZkkJcVNSzquaEmF0oyUB8ilWLKNORZrQyxfCkzVIEsrUSzWKjqTlHdYP5GI+0HBZ2Cye8UFBYqCxIGx6NFaOmkB2fEhzqyuWNfpOcM4kAt1kpzTJZcEN+mcwGYuEuSKkNbnDnGcSmABwulgHq6sxcEUABZwSCws4MJuFcJmTJRCAFBagEklgDqSdAKV6xtcdwiYmShMxSlpljIV5VAEGxCSyjUNaEdQ+NWGhDwhiK5VqYAzBKJXLRQqqtYCiHsAnup21teCsBhjPm5CrtKQVpcFTqBGQHlcuY0+E4KZ4JkSUrSA6hmzEKFB+nMOTnY9Y7gfZDFrmiZiZolSksCRlE0pSc2XKl0IB1elbGDbqsdElgD+v5RQxlWozA8TSpEwBadLgZX0PVjrF2EShSSHAU9HvrUDWNT7eY+TmTIky0hCQ51U797NcnrGLxc8ZQGqPkLRRhc5UBqonKQjk3fwZosJgZkzDLX7tSwiblCyHd0vlq7MavYZuUVY0YUTFJTMSpT0IfKOiiADttSNpJnyjwyVKlEsZXaNlF6qfmS8Ybi3B0ABUokOe6T43LaAxJhzDK7BrGyBKWxuqBgAdQHFIA677wHmYuDaIz+yqndJpyBip2vbQiPSVdTzXazNX7JqXMnJmJlhRlVUTYO6Unzr/wAY3gxBYnMbOa6/jmMR/wDHM1jiUsVdlBdwBQqFXOubTaH3EcUUoUwIfsptc0BofSPD65C+fgPj9Z7/APDgBg5mK+LLmzpayntH3hF3ZJCQDXRnPjGVnIIJSaEHxjTBKUpQlDgqUWUKnK7BxrQikUcbwIJuDMAcG2YJ35gNXUc4u6fIEPDxI+q6bkOY7+ZVwHAoX3xzj0SwyyC6QQxZi1CzkUuK3jsJzDKz2rR/TnCiAOtmEe8SsCoYvtYaNCnHJCgQlmsmzE94vswBHjAJVmpp405+UVLxDauNjpYeV/URZjwcToybJ1f1BsfjBVuANUnWoc6iG3s0oBCrE5nSnVwAxOwcivIwsnzASQKJKXruPqWvGhwXs8JeF95MnZTNSF5ALJuHJNd6ecNzsqpTauonpg31LAuhM3NnqJUOdauXcP6/KG3DMYACkkNUguzX5Qul4E1aoo5IZKX/AHE2iyYyTlQ2YN2iK1/aNOt+kG6qwqLR2R+U0U3E55QAfs30vbo8VS56sjuQ2xNG5feEvv1JLILOBm2L1rv1g6SStgBUlm3P3P1iRsIX7S3+ZLNZ71HUmepQVmNABX/UbDpRR6CHnsxhDNUlw6EnMsmr5O6kDqoGM5IloUyCtkpLBvjUe8oE3DgAHYDnGl9n8aiRLZLuBMSt9VEoUkhtMoI6gxD1K0hC95Sj5G9R8y1GFkpx0tbMELKyQSzEEVFrqHrCj204gZkwq93mSKZ1JzJTl2B7JryMcxE5Uw+7TXMe0QWD3bMSAwGulYY8F4mcXPl4QBKcNKOY5RmChLIdOd2Lkhy1XPWARWSsjb4j8hA6jiLA7maP2Q4YcLhhMnkmdND1P+WluyhIsnctqeUVe0mOKpah+N3gW3BDRL2m4zWZTMJbuC4G9W05C7M4hNgfa0zJZASiXMS5U3dZyxTVyGAcku5YCIgmXM/1iPMzGgQAeTA+A8XOGMxakqAUkWyu/fBDljQKpzEV8T9q5s5DSUklYYZQXUxtlqXfaGmM9lEzZYmLnqSCK908qU7I86RHg2G/wyZl/wAyXNPZmkMQSzoN2fTd4pD4GPIC29vtBawaXt7/ADMrxvgwSQoJmCYtLqQp8wLOpybb+usZOfL7TGhHpf7R9P8AaPGylzVLDE5SCT8VMv0Ij5vjB21Wv949TospddyPrEqjHXsvxYpT7os3aIcswbMQHva0S4riJfu69ouCGLC9ddoz2CKwykA0Yg6OKgu0Ok4cIxKmWZhSpQDpfMA4J8qwb4VGQuIWHqWOPgftZ9onxcxK1ugEBrbHaCMHLAHaAL6X+UMuCYNGeZnYdkKA0Y6B+o8Ihi0qBca+f8wRyi+AifpGuZhvswUyjiFCg92C3Q/zC/E8bVMmIYZgPhJoTWvKhHkIN4dglYoFAdGYgFZBygJIUqu7NR9RAPEeESZU4JROJcs6wGbcGx/tC1CFyW7/APkf9TIMaqna/wBYywjD9VRcLdITqm+VQJ1CmPhzi5GI96tSj+wjyyv8z5R5JTnky0jspWnV7qD1ihJAmzgmxWoDW6ybf7QYT3BP7qV2Vycfz+8KkYc+4ykMc6iNyCos/gfSPReZ5Tdjzqn0qDHYSHyWSBH5MePQJqhMYvFMG8R9+cCz8yjct5CIy2zZju3Qx339WDEvTm8e0BXaeCSSJbg8FnCuW2u7mwEPp6J6ZKSoZ6Ml1AhgGFLn4SNKQqxk/wB3LEtPeVc/OLcHxnMMqlsoamx/loncOw5AauXp9LH6L3Wz/wBSGDwayhQY5grNUUVuxs9qQFKlOPeTFZQ9m7RIuwsALPBGNxq0d1V/sPWAeILPZB0TXqan1hqcj38yfIcYA+Py+IVPWlhkzZQPiIfR9AGfTSGMgshBQrtrKmzULBJClObUdI5u1oT4aWFkJSpgdT8IclRO9K+kXT8SFTElIypSwSDokUHizkncmCKRQyUbMPx+J98E17QYBqWoGGvo0MMRjShAyqKZrdo7nUV0jLTzZq9K11hn7xc0OzkX6wl8Ioewjk6hhYHcyk4gpqRmq5BN6uQ3OPqntdxoy5UuXJSJaUSUzBYMFjKEADYKr0EfK5ktTsoEdaDz2jS4zHrmYbDyZg7ZCUBi5WiWVZT4ulPPLE/UYQ5Q+xnYSRyuab2OE7E4KZN96PeqmqRmWkK7ISghhQP2qkvChEo4JKhMV2lLKSpI+FTgM7HK7Uq/hGsmSZmEQmWPdJQPglggAqJ3LqLvXWM/7W4gTEAqSOx67DnX6x5mPKXzED+xjL1Rlx8jsgQnjGPKeGiW5BTLSh2YkEdkhQu4Yk9Yy2I4/PnoKDMcoS7FIcsXdxqDEZ+K95hmJ/UlALA3lknMj/iVBXR4A9nUKTNTMKMyAS/Qhj1vaL8XTrjVmPeyfxkpylsigQs4gqQ73r5B/mYXyUoz55oeWk1DtmO3SDMbhznUJbpQdDo92G2kdlSkAhE2XnYF0gssJvmpVJ5Q5aAsf5nfTPL1eO3sTJYnj0sJ/SwyUpFy5Ua8zamke4kJRkidh5mzoIZSCQxYvUE5rUhHxfD+6mqlglSATkJ+JPwq8RWKMHMY/MaNDhgUAMv+5Meoayrj/BjDAzySCAVEUKRcg7CLMZOzUQ4Hjzp6QHiE+7UlaCWOo8KA7guPCDJs8d5aytXmdrm8aVF2BAsgFSY34HxIysNNzHsiY4G6ikC21B6Qj41iFKmuokkNf8s8EYiaAJcr/U6upItuGAHUGAMX2lk6ZqttGIoDcveazXj4/IjWdOSlSVS7ggitOyXjyJpzOzm92qfw+cU+/QhByDvunTsi+upieDkqUkqFQOlG/HhZUAbjgSz6/SNk4nMhi4LG4pt3vER6IoSQAlQILihpqPMXj0S6XxPRILUTX4zFT52YjTo/48SwIdb6JqYGfWLyciMuqr/aPZI1U8JTuzI4ifnWT5dIHWawWhLU0uegihsyiwoKn+8atCabb7y7D5lMpVQn5CK584qJJLxPMwYGKjNHjHDvOJ1UtlzS22haj/jRGap6x5FBXw8YtkqBASfPY/jRh95lXqTkzGTVq7X6dIsXiCigdJJozg/zFCZRC/8ASk3+UQnTipTtA8QTC5ECPjxVJbMg0a7KHXK4fpDXhmDHvZeI94V5VBTHsg5VAgf6RRm0jJpTrVn8H2eDZHEZksumleRB6iJnwmqTUrxdQpP9UWJ9PHGZSypcxJQQ5tnJfZywU+mXUVjKce4hPxSQhEgy5YLnOalqByfUm9LNCTGe0EywIB1KR8iYjP8AayeRlDJDNQfUvEeHo3QhgBfz4lOXqMB9PI1GeH4IsZlLU6si3AsAEE/TSGmDyZciCkFJAIO7s1K5jpvGTk+0WKAUM5JUMrmpFQac6N0JgVKJ6m7SqKKhsFKupt4e3Tsw/qMItOrRD/RQ/jNuqVLSXmlMutM5AXejH4Ovet3YR8c4hLQP0FIU5qpLhYLGri778+cLZfCVKLqXDHC8GlC7n0gAMeM2Wv48RnPLmBCrXyTuIMVjFTEoSr4AwPiS3rHMPw+avuoUegMbfBYeUm0tIOhao84JUqhOgjT11aVYKfwzkbyP+Uy2M4aZWEHvFELEyiWcBJFwoG9C6aesWYjBpwxT2s6ilx2WAzWPW8PsZITMypUQUuFFO5Gn5tCD2kS81Jd+wBzoSPtG4sxyEA/MDqOnGEFhuqAiufUu8FcLkpUTnqEpUptyKAbipFuccweG94rKNnPQfy0EYLAs6sxDEgNru/J9OUUMygVI8WF3IYCUcUxCM4CQhhR0gDUh3ABL3rDbDzQB7uUCUfHMLVJDUD0hUcAgTQkqVkOpGU8hqIcYlYQkJSkBOwhOVhQA3LOmRgWc6+377QXDJILOaF6l7A/cR2JpIBoXoeV2+xj0KeyYWxqZOUl1ClIlP7wjwxDfKJCqwdhTyj1N3PLEnkUolqACpJoOvl6RNeRCeyrMdSHF+XlHFyJi0AISSB2ldTbrQQGiSsiiSwjgAfMaTXYd/MIwhSpSBpnDvsTWKZ00FalACqiQNA5JiOGLKr+ERelTCibRp1FjYkU9oF/AfWJZWETRLUugf5CLeHYNCyUqmZSLAanqYAsALjFQsQB5lCH1VaJBadAfOI4uQEGiswgqdJJm5EhLS0gKVZLjvKJ1dRI3oBG6IuDRBowf30xdACQAWCRQDU0+cVAF6xqMU0uWwZIIctSmg5l7D+4zUtTk0DmnR6U57QGPIGFgRmbCcdAnZhXC+He9U1QkVUdhsOcNhwmUk2J6n6QbgsMJMoI+I1Uee3h94omzDEWTOzseJ1L16dMeMchs/pKvdgWDdI4sW9I4uZEVMQBS5+jRygnvEtQ7S2QprwQnEgBzC+WeZHqIhOWSCCKWJFI76fIwhmKrYhGG46oqPZGRIJNasPrDPhHGZMyaELcIuc1HArobGg8YzKJiUBkXqD49Yc+wvDUTp6CtSRkNAbrVXKG1AFSLUG8Hmw4ghYiqg4+qylgt2fMu9qsccqXTlXNJWey2RAb3UsNUMCSRveEH9WpbJqolVBc/PrG79quBonLQFz0oSk9pgVzC7DkAQAKVckwo4tMkYaUkYdDMWUokFayXHaVt2TQfugOnzoUUKN/vzMy4n5ksaWKZwGGl/wD6zPEJTdusW8NmfpJ/3F/OEc6cqYrMqpMHKxXu5aUFJBq/U8tIofESteSZ2HqlXIWGlAofv5hvGMaFSqaKANBcx5c0mXLJ1SIUEvIelF13qAIOmK7CQCaAfjxn0goAHvBPUM7Mx8gSUhVz0/PWOR3AIdJUo0B1uo6JH1Og6h/RxG4kHUzqosQpgecQOsd0T1iyTiFKnqSQl+6G2rR/UekcXPYFI66fOB8R3ldYrjOIjC5BnJhiyXPYNeKjHE6QdXFXRjbBh5arudtvpEkSUIIJUTazi7g10uI9K/yk9B/2VC/EntHrCQLJEtJ4IpqNsLJC5mcsEpWml3pYb2EQnrSEHtkNXKKuT8RVqo+kDv2ZP+1X/ZUe4iO34mOrdQSRxLVuenT1KASTQf2iySRLKVXJD8h/MUSornmg6RwF6i+Z/u8x5J4lnB5XEU/1oJYGsLMBZX5pFUjvJ/3D5wsYFBNQz1DkC/MdCbvFOLnZSNd+UTHeHX6xSB+t4GBVBcxm1CsVMSEgoL83vRywinGTHSEgsGcPdzVj4RPCjsJ/3H/pFWJHaT/x/wCojQouozJpb+0W11hrw7HqlNMFwT5d35EwrxGvWC1D9GX1V84YyhhRkuNipJEYTePOXS4rc3fd7faA8RigUFJ0FNme3zhfExYwIxKvac+d2vlDOG0U+yX+jefyjnE5+ZXgK/nOOSTT83VFMy58fnG16ri+XpqVS9oJwpq2Zk6k2HNt/rA2o/NYJI7Hj9YMzB3jQEKsAlCU9kG7PqfiUSXJ66NHYGknsx6Jj3lNz//Z"/>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sp>
        <p:nvSpPr>
          <p:cNvPr id="15369" name="AutoShape 14" descr="data:image/jpeg;base64,/9j/4AAQSkZJRgABAQAAAQABAAD/2wCEAAkGBxMTEhUUExMWFRUWFx0bGRgYGRoYGBocGBwaFxwYHRgcHCggGBolGxgYITEhJSkrLi4uGh8zODMsNygtLisBCgoKDg0OGxAQGywlICQvLC0tLCwsLCwsLCwsLCwsLCwsLCwsLCwsLCwsLCwsLCwsLCwsLCwsLCwsLCwsLCwsLP/AABEIAOoA2AMBIgACEQEDEQH/xAAbAAACAwEBAQAAAAAAAAAAAAAEBQIDBgEAB//EAD0QAAECBAQDBQcDAgYCAwAAAAECEQADITEEEkFRBWFxIjKBkaEGE0KxwdHwI1LhFPEVM2JygrKSwgdDY//EABoBAAMBAQEBAAAAAAAAAAAAAAIDBAEABQb/xAAvEQACAgIBAwMCBAYDAAAAAAABAgARAyESBDFBIlFhE3GBkaHwBRQjMuHxM8HR/9oADAMBAAIRAxEAPwDQyw+8GoSDpA8hCQK3gmTakfEtPpDLpdgBvBssQFkNDBslbit4DjFPLEiLAIiiLZUcEiGMklMWIEeiyXDAsSxngIqnYgJLMfp5wSBEjB8IvlISJoIcGJTZoSCVEAC5MLJq1CYp0nKBRg4rUnraO/1aCw1JasMBAE36dzPf4mMgU5qoqFNlkg/KNhIxctaQpKgR1hHxLBICXyijNyhPh0JExSWspvIt941NAyh0XIARNZO4imuXtXL6Uv1iGElKU0wqLKD5fy0LJM0qWpCQSyGoP3O//rD/AA0vKhKdgBGFeXeIccBQnY8qOmImOC1AEgqIGJqERAeO4+0MSoxRMg6crKIolVMA2OtGMVvMAmEwKtTVJr+Wg/ELc2pvAE+ULk+ULK1KUNxZPlvcs8CTpQTpBk9NyLQNNBVe5gl1KBBpCxmS/wC4fP1j0RSMq0vuI9DRBYCGImmD8IutawBIZ7QwlTBSFPqE0YKAI/BHEljWKf6jnEJWKqxgaiuJjPDzhF6VwuBGtoLkzQwascDEOnmFCLURUAIlDFiDLgY6TFAMSzRsHjL80IONlS58pCbgvyFySfBvOD8Xi8pZ2JDvCjBY0qnrdmSl31LkAB9tYYpjEQj1T3F5q2IzBuh+8KcNO/UJd0qUVEc7AH/yNOUX8UxSswUlr2Nv4geZhgQVg5VM/Utat9oJRqPrU1fs+gBBX+9TD/jQfKGqlRieDcWmKUmWe7emhuOkauTiM6SLKF/vHE+JLkxkGzL1LitUwRTJnPQ3EWLIYxgNzONakpi8qSTYCIYdXYCjch4VzMTmUEO7X+3OHGWjco5Te5rLx7wWdNeK359Y9NSxgPEzWp4wljZlCLfaTx8xxQ/eAFVIr5wQtdHPnYecATJj2rzIoPDXxgaJj1AAqRnBn2gGdNEGz5hIYV56nnCycFAE1+sMVY1ZWVEkDmI9EpSrHnHYMzTO4bKKqbzMFf1A0hUhGnnX0EXpB0jmWzChyZkWoLawvSsxfKm9k6wJWZQjGVidCYNwym/vCl6PyicqYaQplgFdTT4NdLxeQYW4KcDR6wylzBHKJBkFGcaJR3K8We5BEPVDFFoo4zlSkroS45wiwkz9VZPxI/8AYCNHxHh0xbBBQwqynv4QtwPs5OSpSlzEkkEUezvenLTSCCGPV1C7MT8QUxIHg9q/R6eMCyJyiOQFmo5puX/iH2L4DOIHdNGqovz0YwiPDpqF5MpKjoG+7dIICu8apB7GaD2WkpYk17JbS5/iCFEoXQ/ghXw1MyUlQWMoKso1IcuAwB1MFzQogi6k3DMerQpzupirsw1S8/aF9YH4lj1pQAB21KyjycnygALvRRBopnYKs5P7beUAz8UmQFErzOWQnalW2rTwjFFtULgI34DJeaRcJDk8zDWfNUh9ozXDZpTKfNlcZiqxc7V03hmidNmS5abqN1kfDoW3KW840sO0F0PKz2guL4ssdtgUOMwD5k1a9ieUV8UxBcISKn8A+p8o7OlSS6Asl1MXPxPUNYF6tASpwXNB0KmCub3fSOUAxhqtS/CyVOVqJJqMyi7aUHpFipjAtaL1y2DWApA6gncgxhNwlEqIIA84pM53B9GgiaQNH8bxQsvVvDTyjQIwGCmSxpHoKCHY2Hk0ejZhMUe8c3Y7xYZhF26wBJmXg3CuRcHk7H1pD2WHYlqMQN+sEliNfvFJwz/Co+X0jycMpIsryLebQBAm2JdKW1qtBSZoGrnlCyXNL2YxJUwh/wAtAlZlRzg5rmmlfCHOExAMY/Dz1Z0sKuAANXpD4KOh6q+g+5hbJUTkUdo7n8QYMnvGJysUwDkmEaZjE6GjA3L1vzb0gOfxJRKghbFBsWY7Uve5jCxiR04Opq0cTRvFv9YkByfKMwlZBIoAiilFtLkCwHWIpxYUoJSSKPmIqa0Z7CGfUYQP5dT2mpkT3Dszmm/UxXMSgqCiO0LGEEvGLKsqHUdVGgHlfpBE2YQO8YW2Rpwwb0YwmlGbMUuRq0UzlJV2tRYi/TpyiooLO5JdgAWtvBeDSlAc1rf80jORJnUFnMNMUcwU5BGoaM7isKkmYGuavWjsANtTDTjHExlDFvTwjI4rFKUe/Yu4YORYVuA5hqizqNxKe/vCgjNkTcoLF7M1+QasOTPW1xlN8tHGwOvhCTheGdKlHtAmrlnofQFo5iMYoBMsKC1JFVaCp16NHMtmhG1csxU1HvAE5nKkkpslxqxqWhpiAgCqykUcBspbQDTwhPwyW68xLgOOpN/T5xGbOJJJLxxXwJwWzCsbj1LdqBr6/wARTLxjpqkPv9YpnPlLUYGsBS0ksINUBEOgO0b+/TqG5i3lE0JBqN4FlyWF6+gisYxQoCGezQPH2nEQniM0jKkWUe1TrT0j0UGYVlzo3K2vrHYIa1CA1E0tMSEcJ22iCSTakUQIfh8WsX7Q5/eGWHnpVYkHXQjyvCnM0cSounLdxez9dIWyCdHU8OlWbtFAzJUznYpJ1uD4RVgUpUlal1Slgz5bh3cawfJSqahAQSkrUA9yGd/kYdDgshYGUMgKLgUzFJyl97QrdRRyhTRmM4TNcLWkkpCVBKuajlSH3rD3h6nKUnugkf8AiA3rF/tBgAtJVLDKlmqRQEXtvCyTiCJCVjRb9at9Y5vUNTufLcNxaCpRSkZikE5R8SDW5oFBQ13MLJ6khCZRqtRDgE9lRLueQ1h1gcakSlzTTMoCugSAPvC/ETUlXdYKoVNazeRhNG6hITsSHGcSlLA69o0epNHGtHpAHDVFRYUvTYHR/B4hjcPMSv8AUBJJcK+E7V21aCpalGjp7QYlI7RG17QdACMA0AI4wGJ7CVHYU3LQFPxoWSmrA1OlDbyEWqBA9ANzvHkpLaChvpzicVMqtyJ4yQnfnQH6wJi/aEqGWgGwL/22hOcJlowLHvX8QNIj/T84rCJM4fEvm4pSy5oN9W25RBWLFxawAj0rDJqFM4D1P1NqkeceTKR+388oOwO0Lch/XTGyjpy/vBeCwdO2SRqN+tYplTK6eFouXiQBu0afiDUZpW1EpIA1BDeQMLsQWUesDf1HOnWLZS6k8oCq3CXvJTphyHnaKcETmDiPYl8lN6ARyQVAtYtTWOB1CK7jRSPWKBIAJOpPl9okVUFXqYqRMBUoagCoodYAahGSUQK7nk0eiuYCSA0dg5x1FSaJfeJyQg2U3Ihv7xW3ZblHESwL3iiJh5wbh8wBzUobM+g9YGXhluQ9QHGUu/laOoxKmZJo+trfy0G4GV/UKYApUGdTUTzf6QssRcLQ7x77PYkIk5lk58lzYXB8SQfCDPZXiOdEwH4Zj+Cw49XgM4SUlXu8xNqE1La861pFWEIk4rLYTBl86p9XHjE/LkDEPjUg1Hcybkm5vhVQ+dD9IScUloCyhBZGao2J7dOVdYdODmQoaU5wmVJZZB0USOboYP0+kAjTlUXcukzBLRlBBSquUhwT6Qu/xVIIBdlHKKFntfaK505KVgB2KXodb28QIrmSpSTmCAFCo1P2EZQvceF9pfilkJISz/sPdPgfpWKOEqPvSFBklN2Zje1Y8lKe8pQJ2iE3iMsWA8LCBJ1QEZxjWZNBUCDQUfeum8B4vHhLhxt+GFGInPYvygFU5zzjUxXNqo7GOG/kPSsDqnh9YXhbCKjPYuTFCp7QSamv9l+DJxCZ5mOxAQGLF3C35syYlP8AZBSScs1+qa/OHfszLTJwcvMQCoZ1OQKrqKn/AE5RF03icv8AcDVqEP0oawsu16nnfVYsSDMVjeEzZbAqBzFhQiuzQAgKSSFBiNPrGs/xCXMnF8yAixV2Uq6A3/iEPtWgDLMQoU1DNvDgSdRy5qO4DPQ7kvbTrF2CTQkDSIy1+8ljR77UiyR3QnUeUAzGqligH1CWv848ttIiqurRUu7jSAh3CJk3nCs4vJNSXoo5T41HqIInWhNjTmBbcH1I+sNUDkJh/wCNv38zWJABpHoT8HxRKQ5tQ9Y7GslGJVgwuCyV0PKkWpVeBpGsWAmGHU0dpZLmcnuGLt6eEFDGrGVlZcpdkhhz683MUyk5RWu0WKY39IUxFwhZFGVYzNMJKy50G2tof8SlfoyVCjoSXF3YEK6wmlyaG7b69IbHHpMmXLY5kgJYh7UBBfVoxmuqgMtGM8LxdE5AcgTB3hYg7jlFeIWV271nAY+FSxbWM3NwBLOQDoP5tHF9lLOSeaj8rQs4wNgzAntDOIp92sAKdY7Sh6Zb/lIoxU2pI1063gGWkuK+MWTyOkcQLEYBqRxswvy/DAE1VIvxKxYecBqLAw9AKEFiRL0TS1YiqZWhgVK3aLFYdgFq7INnur/am5HO3OD4bgl6EK96G5tEOHyDOnypI/8AsWkHoT2vJLx4Kk6pmczmSPTKfnD72AwyDjFTM3ZlS3S7A5l9kUepAzRpIVSYjM5n0mdhkPa1vlAONxWQU7xolLs5aB8fx6TLfPOljqoP5AknwEZrEe0qZ+ZMkFnDrUGzf7UnTrHm4w59RuojHjLECaDBgyknOpalmpDlZCf+IoDGQ9q5rTMhTlKg4Ns2lfUakHrB3CMcqUpZNc4DkgqNKuxIfa/2gHjOK96pAW5CFEoSQnNZnKkpDD0ttFGLIOca3T5F8SvBIZCRSztEkpLlo9n9fAf2jj6Uhb5AWM9BEKoBIzbUMUTsQEBrnb6mLzLYGtYUzS61fnSG4fUYOQlRCffrNKWNBSABUEXp9zBClZQFbF2OradDHsbhQhpqHMpYGU/tduyfIiHaBmA0NyPCljNyP0/v6R2AsBiMk0PZyOlx8o9DmU3JcbCobKl2tF2YO0UzFHaO4cF3ttE7N7ysCFrBAHSOynUWBprAylVbU6fX5wVhQySW1pANpZwG4UsAUd4gJYBKiRyF/wAERQgqLepsAKk+kQXNGgHJ7n17MKoiF5nZk7f8ECmeCeccXsLxGUw571+u0b2E7vCVzQBQB9zFCSGKjX6RJZTyipVe7Ugd3UjcbxiicYOJr0iqephvtHSsDqD5RyUj3ikILsogdmprSgcViwCSt2k5SBKGeYnM1pdq2BXV8t6NVj4hYrEKWcyiVE67cgNANoN4rNllJSheYjslCu+FAl5h3BFlB9RpVUVBLZiBDE3vzBdfK9oQpVIIx+CSMiQvMskuzMKfLypFXC2M+W4Ck5wSDYhLqIPgIjxDHS1qK0ZsznOCKGtWIoQ3LSNo8tQAVINzxUiXSWBn+KYQ5rogWA/1X6Q59mVUVm7Vda/OM5PW8wuTWqfTU6t9IZcK4imVmQpzV+j6XvAdQrNiod4fTAfV+Jq8Sk+7OQF6AAVNSAGG1YX8OmPLC7kuC96Hu8unOIY/igmYYrkqIUlQtQggv/MCyuJoThgoMVJT2tys3JHN3jz0xN9Oq3dSw5F50e1XGzPyEVzDp+bD5Qn4XxKZnCZzZVh02BFiAW5bwzXOTWtC/owjGxMhowlyKy6kZkzSwcOTYczGX4hLUJpUCrcPdiHB6WjSYgi93i3CzEJwU6Y2ZcyaUqUa0CQoAbCpMVYG4C/wkfU+qhMqvjCnqkUPdLseRIILdCIb4n2jTMkhEuSiUixSlyx1NT4vzjNf06lFWUPlqTsNzEZAJISCBmIDmgDlnJ0AvHothRq12nmjK6myYelbqHP8+scj3DFpC05yOyW5ONX1j0C2jUoxKriyY7Xi0hQCgptSE/KwJ8Y9Mx0k0An9ex8qiFmWbicSZQVKQpCQ6mCE1bM4HeIe96GKVLUmall5kBk2AFaOQOdtbQgYFH37ypszN2jzAyE1KFqzKoBMABO7KBKTUatBpWwY0+9oVYvE+7Q4S4Tp+XrCvDcVnTpiUhGdRV2Uh3DXarlhcnaFDC2X1eIZyDBSnuZrM+WWR8ay3RCe0ejrbwTAkyguHeFc7iswz8qaJBqD+0Xcs9qwWVuafzC3xstXG42DE1CpSAKnz2isqHQaRbOUySP79IEzAuHqA4EJUXuNbUtMlSu4CaOW0G8VyAnNWalBABSTVOZzRS0ghGlxrAWKxq5cta0d4MmzioUavezMY5MmS58hwWWbqoAcoByhA5NpvFSYzVntEswJrz3jKbg/egqT2Zr9tLuk7KSdQb3OsV8NATORMUpKUpWxD9oEpYFtgpXoYVezWPXKmJQQSEmg1ILuB84K4nPSiapQWkpJzMMubdq1CqM77wfBwxTx4i1KOAx/GD4Ph36k2XNBCynMkhTAEKyLdj2vhLD93SFWI4dNC3YzEF9ajRiOkaHDS0TgqasMZaEKlhyyipSUhJJqQS4drHlGhXg0ykJWtKAFKVRGYnMnNlDqPcdNm2d4JupOM/Pavn4ihiVl4H30RMhhpAlylrUGW2WWklyM2YFR2IAYdTFUhA92SDXMX52Z9t/GOzMUmetf71TCpTWcDKGejFSlKMVYeVMVQlKEuwUrsJPP/U24EPIJiE0ffuJZgCxBL/pkFLXNi3JmPpGhQtMyXOlAk+9X3GBzlgKFnNiTtSEicGqWppYTNLVVnSw6SyfVT9BHkYxUo+9xCyVJ7ktCg7ilVJolNbJvrC8ic9gxuPJwFMPvIJxBwxMic4qCDcEcxzDesFLXJRIIzpJXMCggOTlSm5awcuHu0ZzjWImLm5pxGZTEMQoB9HG0VlBCktQsW23h30LAJO/P3iP5kg8a0O32mkxBEyW47cxK3WkV7NeVXPyirCzgoEO4Bb1rTSjRn5+MmAEOxsWoT5R3h06pD3Ed/L+mYeq9Y/WaJUwoV3i355w6Ti0/0Kgzn3pzVa4S3U0/LRkMTiDau0PpeFmIw5Cx/mLQWSlRKWdyQBsdInyY9An3jsb8yR7RX7tTEhwCBm8DToatAExdI0OLP6EzvVKQAU5WCQ5Lc8qfKMtMXeK8J5bkOf0tUuw7E1tHoqwq/hNj8/vHIawNxQqoQvFqTNWvN2Zh7TeZHr4x3GY1BCTLBCkAO57xFdDX5x1GFUZUxZDBQcW+Gx3uYWYYqD0dJoqmnXQvAhVO/aVF3Ub7Hcbz+NifKUCnKsMaFwQDVtos4NizJlTpqSysyUJIO3bUPFkjzjPCUTmKbJq9PKCsNmMpQZ3XpuwDeTRpwqqkL2mfWdzbbIBmtxeLUJQmEpUVnMoc1f28INwJSpAWPiFvzSMtMxcz3aUqV2aApfUWG4i3DcXnLAloQlhQGoAA5kt5xFk6ZmTXv+ktxdSquO/bt8zTLUlS0pUrLmIAOrksANy7RXgpyVpKwGKiaHRmASNwwgLhOGSCZq1mZMFie6l9Evcw0wpGUAU2+USZAqDiPzno4kZzzNfaLsdhy5GYJGrk/IOSeggWSqTKSQkBS1vmfsdlJBdg9zQFxrDXEywxqw5QpHDwsTCVEJSlx1qA7VPTkIdhyKRRk3UYWV9f6g/EuJ52AC5YIZkkJcVNSzquaEmF0oyUB8ilWLKNORZrQyxfCkzVIEsrUSzWKjqTlHdYP5GI+0HBZ2Cye8UFBYqCxIGx6NFaOmkB2fEhzqyuWNfpOcM4kAt1kpzTJZcEN+mcwGYuEuSKkNbnDnGcSmABwulgHq6sxcEUABZwSCws4MJuFcJmTJRCAFBagEklgDqSdAKV6xtcdwiYmShMxSlpljIV5VAEGxCSyjUNaEdQ+NWGhDwhiK5VqYAzBKJXLRQqqtYCiHsAnup21teCsBhjPm5CrtKQVpcFTqBGQHlcuY0+E4KZ4JkSUrSA6hmzEKFB+nMOTnY9Y7gfZDFrmiZiZolSksCRlE0pSc2XKl0IB1elbGDbqsdElgD+v5RQxlWozA8TSpEwBadLgZX0PVjrF2EShSSHAU9HvrUDWNT7eY+TmTIky0hCQ51U797NcnrGLxc8ZQGqPkLRRhc5UBqonKQjk3fwZosJgZkzDLX7tSwiblCyHd0vlq7MavYZuUVY0YUTFJTMSpT0IfKOiiADttSNpJnyjwyVKlEsZXaNlF6qfmS8Ybi3B0ABUokOe6T43LaAxJhzDK7BrGyBKWxuqBgAdQHFIA677wHmYuDaIz+yqndJpyBip2vbQiPSVdTzXazNX7JqXMnJmJlhRlVUTYO6Unzr/wAY3gxBYnMbOa6/jmMR/wDHM1jiUsVdlBdwBQqFXOubTaH3EcUUoUwIfsptc0BofSPD65C+fgPj9Z7/APDgBg5mK+LLmzpayntH3hF3ZJCQDXRnPjGVnIIJSaEHxjTBKUpQlDgqUWUKnK7BxrQikUcbwIJuDMAcG2YJ35gNXUc4u6fIEPDxI+q6bkOY7+ZVwHAoX3xzj0SwyyC6QQxZi1CzkUuK3jsJzDKz2rR/TnCiAOtmEe8SsCoYvtYaNCnHJCgQlmsmzE94vswBHjAJVmpp405+UVLxDauNjpYeV/URZjwcToybJ1f1BsfjBVuANUnWoc6iG3s0oBCrE5nSnVwAxOwcivIwsnzASQKJKXruPqWvGhwXs8JeF95MnZTNSF5ALJuHJNd6ecNzsqpTauonpg31LAuhM3NnqJUOdauXcP6/KG3DMYACkkNUguzX5Qul4E1aoo5IZKX/AHE2iyYyTlQ2YN2iK1/aNOt+kG6qwqLR2R+U0U3E55QAfs30vbo8VS56sjuQ2xNG5feEvv1JLILOBm2L1rv1g6SStgBUlm3P3P1iRsIX7S3+ZLNZ71HUmepQVmNABX/UbDpRR6CHnsxhDNUlw6EnMsmr5O6kDqoGM5IloUyCtkpLBvjUe8oE3DgAHYDnGl9n8aiRLZLuBMSt9VEoUkhtMoI6gxD1K0hC95Sj5G9R8y1GFkpx0tbMELKyQSzEEVFrqHrCj204gZkwq93mSKZ1JzJTl2B7JryMcxE5Uw+7TXMe0QWD3bMSAwGulYY8F4mcXPl4QBKcNKOY5RmChLIdOd2Lkhy1XPWARWSsjb4j8hA6jiLA7maP2Q4YcLhhMnkmdND1P+WluyhIsnctqeUVe0mOKpah+N3gW3BDRL2m4zWZTMJbuC4G9W05C7M4hNgfa0zJZASiXMS5U3dZyxTVyGAcku5YCIgmXM/1iPMzGgQAeTA+A8XOGMxakqAUkWyu/fBDljQKpzEV8T9q5s5DSUklYYZQXUxtlqXfaGmM9lEzZYmLnqSCK908qU7I86RHg2G/wyZl/wAyXNPZmkMQSzoN2fTd4pD4GPIC29vtBawaXt7/ADMrxvgwSQoJmCYtLqQp8wLOpybb+usZOfL7TGhHpf7R9P8AaPGylzVLDE5SCT8VMv0Ij5vjB21Wv949TospddyPrEqjHXsvxYpT7os3aIcswbMQHva0S4riJfu69ouCGLC9ddoz2CKwykA0Yg6OKgu0Ok4cIxKmWZhSpQDpfMA4J8qwb4VGQuIWHqWOPgftZ9onxcxK1ugEBrbHaCMHLAHaAL6X+UMuCYNGeZnYdkKA0Y6B+o8Ihi0qBca+f8wRyi+AifpGuZhvswUyjiFCg92C3Q/zC/E8bVMmIYZgPhJoTWvKhHkIN4dglYoFAdGYgFZBygJIUqu7NR9RAPEeESZU4JROJcs6wGbcGx/tC1CFyW7/APkf9TIMaqna/wBYywjD9VRcLdITqm+VQJ1CmPhzi5GI96tSj+wjyyv8z5R5JTnky0jspWnV7qD1ihJAmzgmxWoDW6ybf7QYT3BP7qV2Vycfz+8KkYc+4ykMc6iNyCos/gfSPReZ5Tdjzqn0qDHYSHyWSBH5MePQJqhMYvFMG8R9+cCz8yjct5CIy2zZju3Qx339WDEvTm8e0BXaeCSSJbg8FnCuW2u7mwEPp6J6ZKSoZ6Ml1AhgGFLn4SNKQqxk/wB3LEtPeVc/OLcHxnMMqlsoamx/loncOw5AauXp9LH6L3Wz/wBSGDwayhQY5grNUUVuxs9qQFKlOPeTFZQ9m7RIuwsALPBGNxq0d1V/sPWAeILPZB0TXqan1hqcj38yfIcYA+Py+IVPWlhkzZQPiIfR9AGfTSGMgshBQrtrKmzULBJClObUdI5u1oT4aWFkJSpgdT8IclRO9K+kXT8SFTElIypSwSDokUHizkncmCKRQyUbMPx+J98E17QYBqWoGGvo0MMRjShAyqKZrdo7nUV0jLTzZq9K11hn7xc0OzkX6wl8Ioewjk6hhYHcyk4gpqRmq5BN6uQ3OPqntdxoy5UuXJSJaUSUzBYMFjKEADYKr0EfK5ktTsoEdaDz2jS4zHrmYbDyZg7ZCUBi5WiWVZT4ulPPLE/UYQ5Q+xnYSRyuab2OE7E4KZN96PeqmqRmWkK7ISghhQP2qkvChEo4JKhMV2lLKSpI+FTgM7HK7Uq/hGsmSZmEQmWPdJQPglggAqJ3LqLvXWM/7W4gTEAqSOx67DnX6x5mPKXzED+xjL1Rlx8jsgQnjGPKeGiW5BTLSh2YkEdkhQu4Yk9Yy2I4/PnoKDMcoS7FIcsXdxqDEZ+K95hmJ/UlALA3lknMj/iVBXR4A9nUKTNTMKMyAS/Qhj1vaL8XTrjVmPeyfxkpylsigQs4gqQ73r5B/mYXyUoz55oeWk1DtmO3SDMbhznUJbpQdDo92G2kdlSkAhE2XnYF0gssJvmpVJ5Q5aAsf5nfTPL1eO3sTJYnj0sJ/SwyUpFy5Ua8zamke4kJRkidh5mzoIZSCQxYvUE5rUhHxfD+6mqlglSATkJ+JPwq8RWKMHMY/MaNDhgUAMv+5Meoayrj/BjDAzySCAVEUKRcg7CLMZOzUQ4Hjzp6QHiE+7UlaCWOo8KA7guPCDJs8d5aytXmdrm8aVF2BAsgFSY34HxIysNNzHsiY4G6ikC21B6Qj41iFKmuokkNf8s8EYiaAJcr/U6upItuGAHUGAMX2lk6ZqttGIoDcveazXj4/IjWdOSlSVS7ggitOyXjyJpzOzm92qfw+cU+/QhByDvunTsi+upieDkqUkqFQOlG/HhZUAbjgSz6/SNk4nMhi4LG4pt3vER6IoSQAlQILihpqPMXj0S6XxPRILUTX4zFT52YjTo/48SwIdb6JqYGfWLyciMuqr/aPZI1U8JTuzI4ifnWT5dIHWawWhLU0uegihsyiwoKn+8atCabb7y7D5lMpVQn5CK584qJJLxPMwYGKjNHjHDvOJ1UtlzS22haj/jRGap6x5FBXw8YtkqBASfPY/jRh95lXqTkzGTVq7X6dIsXiCigdJJozg/zFCZRC/8ASk3+UQnTipTtA8QTC5ECPjxVJbMg0a7KHXK4fpDXhmDHvZeI94V5VBTHsg5VAgf6RRm0jJpTrVn8H2eDZHEZksumleRB6iJnwmqTUrxdQpP9UWJ9PHGZSypcxJQQ5tnJfZywU+mXUVjKce4hPxSQhEgy5YLnOalqByfUm9LNCTGe0EywIB1KR8iYjP8AayeRlDJDNQfUvEeHo3QhgBfz4lOXqMB9PI1GeH4IsZlLU6si3AsAEE/TSGmDyZciCkFJAIO7s1K5jpvGTk+0WKAUM5JUMrmpFQac6N0JgVKJ6m7SqKKhsFKupt4e3Tsw/qMItOrRD/RQ/jNuqVLSXmlMutM5AXejH4Ovet3YR8c4hLQP0FIU5qpLhYLGri778+cLZfCVKLqXDHC8GlC7n0gAMeM2Wv48RnPLmBCrXyTuIMVjFTEoSr4AwPiS3rHMPw+avuoUegMbfBYeUm0tIOhao84JUqhOgjT11aVYKfwzkbyP+Uy2M4aZWEHvFELEyiWcBJFwoG9C6aesWYjBpwxT2s6ilx2WAzWPW8PsZITMypUQUuFFO5Gn5tCD2kS81Jd+wBzoSPtG4sxyEA/MDqOnGEFhuqAiufUu8FcLkpUTnqEpUptyKAbipFuccweG94rKNnPQfy0EYLAs6sxDEgNru/J9OUUMygVI8WF3IYCUcUxCM4CQhhR0gDUh3ABL3rDbDzQB7uUCUfHMLVJDUD0hUcAgTQkqVkOpGU8hqIcYlYQkJSkBOwhOVhQA3LOmRgWc6+377QXDJILOaF6l7A/cR2JpIBoXoeV2+xj0KeyYWxqZOUl1ClIlP7wjwxDfKJCqwdhTyj1N3PLEnkUolqACpJoOvl6RNeRCeyrMdSHF+XlHFyJi0AISSB2ldTbrQQGiSsiiSwjgAfMaTXYd/MIwhSpSBpnDvsTWKZ00FalACqiQNA5JiOGLKr+ERelTCibRp1FjYkU9oF/AfWJZWETRLUugf5CLeHYNCyUqmZSLAanqYAsALjFQsQB5lCH1VaJBadAfOI4uQEGiswgqdJJm5EhLS0gKVZLjvKJ1dRI3oBG6IuDRBowf30xdACQAWCRQDU0+cVAF6xqMU0uWwZIIctSmg5l7D+4zUtTk0DmnR6U57QGPIGFgRmbCcdAnZhXC+He9U1QkVUdhsOcNhwmUk2J6n6QbgsMJMoI+I1Uee3h94omzDEWTOzseJ1L16dMeMchs/pKvdgWDdI4sW9I4uZEVMQBS5+jRygnvEtQ7S2QprwQnEgBzC+WeZHqIhOWSCCKWJFI76fIwhmKrYhGG46oqPZGRIJNasPrDPhHGZMyaELcIuc1HArobGg8YzKJiUBkXqD49Yc+wvDUTp6CtSRkNAbrVXKG1AFSLUG8Hmw4ghYiqg4+qylgt2fMu9qsccqXTlXNJWey2RAb3UsNUMCSRveEH9WpbJqolVBc/PrG79quBonLQFz0oSk9pgVzC7DkAQAKVckwo4tMkYaUkYdDMWUokFayXHaVt2TQfugOnzoUUKN/vzMy4n5ksaWKZwGGl/wD6zPEJTdusW8NmfpJ/3F/OEc6cqYrMqpMHKxXu5aUFJBq/U8tIofESteSZ2HqlXIWGlAofv5hvGMaFSqaKANBcx5c0mXLJ1SIUEvIelF13qAIOmK7CQCaAfjxn0goAHvBPUM7Mx8gSUhVz0/PWOR3AIdJUo0B1uo6JH1Og6h/RxG4kHUzqosQpgecQOsd0T1iyTiFKnqSQl+6G2rR/UekcXPYFI66fOB8R3ldYrjOIjC5BnJhiyXPYNeKjHE6QdXFXRjbBh5arudtvpEkSUIIJUTazi7g10uI9K/yk9B/2VC/EntHrCQLJEtJ4IpqNsLJC5mcsEpWml3pYb2EQnrSEHtkNXKKuT8RVqo+kDv2ZP+1X/ZUe4iO34mOrdQSRxLVuenT1KASTQf2iySRLKVXJD8h/MUSornmg6RwF6i+Z/u8x5J4lnB5XEU/1oJYGsLMBZX5pFUjvJ/3D5wsYFBNQz1DkC/MdCbvFOLnZSNd+UTHeHX6xSB+t4GBVBcxm1CsVMSEgoL83vRywinGTHSEgsGcPdzVj4RPCjsJ/3H/pFWJHaT/x/wCojQouozJpb+0W11hrw7HqlNMFwT5d35EwrxGvWC1D9GX1V84YyhhRkuNipJEYTePOXS4rc3fd7faA8RigUFJ0FNme3zhfExYwIxKvac+d2vlDOG0U+yX+jefyjnE5+ZXgK/nOOSTT83VFMy58fnG16ri+XpqVS9oJwpq2Zk6k2HNt/rA2o/NYJI7Hj9YMzB3jQEKsAlCU9kG7PqfiUSXJ66NHYGknsx6Jj3lNz//Z"/>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l-GR"/>
          </a:p>
        </p:txBody>
      </p:sp>
      <p:pic>
        <p:nvPicPr>
          <p:cNvPr id="15370" name="Picture 18" descr="http://ellas2.files.wordpress.com/2010/12/bryzakhs2.jpg">
            <a:hlinkClick r:id="rId2"/>
          </p:cNvPr>
          <p:cNvPicPr>
            <a:picLocks noChangeAspect="1" noChangeArrowheads="1"/>
          </p:cNvPicPr>
          <p:nvPr/>
        </p:nvPicPr>
        <p:blipFill>
          <a:blip r:embed="rId3" cstate="print"/>
          <a:srcRect/>
          <a:stretch>
            <a:fillRect/>
          </a:stretch>
        </p:blipFill>
        <p:spPr bwMode="auto">
          <a:xfrm rot="613098">
            <a:off x="6897688" y="773113"/>
            <a:ext cx="1666875" cy="2200275"/>
          </a:xfrm>
          <a:prstGeom prst="rect">
            <a:avLst/>
          </a:prstGeom>
          <a:noFill/>
          <a:ln w="9525">
            <a:noFill/>
            <a:miter lim="800000"/>
            <a:headEnd/>
            <a:tailEnd/>
          </a:ln>
        </p:spPr>
      </p:pic>
      <p:pic>
        <p:nvPicPr>
          <p:cNvPr id="15371" name="Picture 20" descr="http://panosz.files.wordpress.com/2011/01/byron_arrival.jpg">
            <a:hlinkClick r:id="rId4"/>
          </p:cNvPr>
          <p:cNvPicPr>
            <a:picLocks noChangeAspect="1" noChangeArrowheads="1"/>
          </p:cNvPicPr>
          <p:nvPr/>
        </p:nvPicPr>
        <p:blipFill>
          <a:blip r:embed="rId5" cstate="print"/>
          <a:srcRect/>
          <a:stretch>
            <a:fillRect/>
          </a:stretch>
        </p:blipFill>
        <p:spPr bwMode="auto">
          <a:xfrm rot="334187">
            <a:off x="6291263" y="4286250"/>
            <a:ext cx="2852737" cy="2133600"/>
          </a:xfrm>
          <a:prstGeom prst="rect">
            <a:avLst/>
          </a:prstGeom>
          <a:noFill/>
          <a:ln w="9525">
            <a:noFill/>
            <a:miter lim="800000"/>
            <a:headEnd/>
            <a:tailEnd/>
          </a:ln>
        </p:spPr>
      </p:pic>
      <p:pic>
        <p:nvPicPr>
          <p:cNvPr id="15372" name="Picture 22" descr="http://2.bp.blogspot.com/-xUXYfYQRYQs/TaTRxMQ7ItI/AAAAAAAAQT8/9tHAODQiKN8/s1600/Mesologgi_exodus_250_sm.jpg">
            <a:hlinkClick r:id="rId6"/>
          </p:cNvPr>
          <p:cNvPicPr>
            <a:picLocks noChangeAspect="1" noChangeArrowheads="1"/>
          </p:cNvPicPr>
          <p:nvPr/>
        </p:nvPicPr>
        <p:blipFill>
          <a:blip r:embed="rId7" cstate="print"/>
          <a:srcRect/>
          <a:stretch>
            <a:fillRect/>
          </a:stretch>
        </p:blipFill>
        <p:spPr bwMode="auto">
          <a:xfrm rot="-269985">
            <a:off x="500063" y="1500188"/>
            <a:ext cx="2381250" cy="3228975"/>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4.xml><?xml version="1.0" encoding="utf-8"?>
<a:themeOverride xmlns:a="http://schemas.openxmlformats.org/drawingml/2006/main">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Concourse</Template>
  <TotalTime>110</TotalTime>
  <Words>520</Words>
  <Application>Microsoft Office PowerPoint</Application>
  <PresentationFormat>Προβολή στην οθόνη (4:3)</PresentationFormat>
  <Paragraphs>20</Paragraphs>
  <Slides>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7</vt:i4>
      </vt:variant>
    </vt:vector>
  </HeadingPairs>
  <TitlesOfParts>
    <vt:vector size="14" baseType="lpstr">
      <vt:lpstr>Arial</vt:lpstr>
      <vt:lpstr>Lucida Sans Unicode</vt:lpstr>
      <vt:lpstr>Wingdings 3</vt:lpstr>
      <vt:lpstr>Verdana</vt:lpstr>
      <vt:lpstr>Wingdings 2</vt:lpstr>
      <vt:lpstr>Calibri</vt:lpstr>
      <vt:lpstr>Συγκέντρωση</vt:lpstr>
      <vt:lpstr>Περιγραφή Πίνακα  ‘Αυτοθυσία’ </vt:lpstr>
      <vt:lpstr>‘Αυτοθυσία’</vt:lpstr>
      <vt:lpstr>Εισαγωγή </vt:lpstr>
      <vt:lpstr>Περιγραφή</vt:lpstr>
      <vt:lpstr>Διαφάνεια 5</vt:lpstr>
      <vt:lpstr>Διαφάνεια 6</vt:lpstr>
      <vt:lpstr>          Εθνικός Ύμνος</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kostas</cp:lastModifiedBy>
  <cp:revision>14</cp:revision>
  <dcterms:created xsi:type="dcterms:W3CDTF">2014-03-18T13:43:16Z</dcterms:created>
  <dcterms:modified xsi:type="dcterms:W3CDTF">2014-03-25T17:14:32Z</dcterms:modified>
</cp:coreProperties>
</file>