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3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A4888-487D-4B73-89AD-CB713313F07A}" type="datetimeFigureOut">
              <a:rPr lang="el-GR" smtClean="0"/>
              <a:t>4/3/2012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9AC2B-5EAC-4412-8498-B2C3E40EA7B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9AC2B-5EAC-4412-8498-B2C3E40EA7BF}" type="slidenum">
              <a:rPr lang="el-GR" smtClean="0"/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A39-D2D2-4193-86C6-6A6E2C280CC2}" type="datetimeFigureOut">
              <a:rPr lang="el-GR" smtClean="0"/>
              <a:pPr/>
              <a:t>4/3/2012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726-E607-439D-AC95-138689736B7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A39-D2D2-4193-86C6-6A6E2C280CC2}" type="datetimeFigureOut">
              <a:rPr lang="el-GR" smtClean="0"/>
              <a:pPr/>
              <a:t>4/3/2012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726-E607-439D-AC95-138689736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A39-D2D2-4193-86C6-6A6E2C280CC2}" type="datetimeFigureOut">
              <a:rPr lang="el-GR" smtClean="0"/>
              <a:pPr/>
              <a:t>4/3/2012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726-E607-439D-AC95-138689736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A39-D2D2-4193-86C6-6A6E2C280CC2}" type="datetimeFigureOut">
              <a:rPr lang="el-GR" smtClean="0"/>
              <a:pPr/>
              <a:t>4/3/2012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726-E607-439D-AC95-138689736B7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A39-D2D2-4193-86C6-6A6E2C280CC2}" type="datetimeFigureOut">
              <a:rPr lang="el-GR" smtClean="0"/>
              <a:pPr/>
              <a:t>4/3/2012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726-E607-439D-AC95-138689736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A39-D2D2-4193-86C6-6A6E2C280CC2}" type="datetimeFigureOut">
              <a:rPr lang="el-GR" smtClean="0"/>
              <a:pPr/>
              <a:t>4/3/2012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726-E607-439D-AC95-138689736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A39-D2D2-4193-86C6-6A6E2C280CC2}" type="datetimeFigureOut">
              <a:rPr lang="el-GR" smtClean="0"/>
              <a:pPr/>
              <a:t>4/3/2012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726-E607-439D-AC95-138689736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A39-D2D2-4193-86C6-6A6E2C280CC2}" type="datetimeFigureOut">
              <a:rPr lang="el-GR" smtClean="0"/>
              <a:pPr/>
              <a:t>4/3/2012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726-E607-439D-AC95-138689736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A39-D2D2-4193-86C6-6A6E2C280CC2}" type="datetimeFigureOut">
              <a:rPr lang="el-GR" smtClean="0"/>
              <a:pPr/>
              <a:t>4/3/2012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726-E607-439D-AC95-138689736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A39-D2D2-4193-86C6-6A6E2C280CC2}" type="datetimeFigureOut">
              <a:rPr lang="el-GR" smtClean="0"/>
              <a:pPr/>
              <a:t>4/3/2012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726-E607-439D-AC95-138689736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A39-D2D2-4193-86C6-6A6E2C280CC2}" type="datetimeFigureOut">
              <a:rPr lang="el-GR" smtClean="0"/>
              <a:pPr/>
              <a:t>4/3/2012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726-E607-439D-AC95-138689736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5424A39-D2D2-4193-86C6-6A6E2C280CC2}" type="datetimeFigureOut">
              <a:rPr lang="el-GR" smtClean="0"/>
              <a:pPr/>
              <a:t>4/3/2012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0023726-E607-439D-AC95-138689736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8208912" cy="1512168"/>
          </a:xfrm>
        </p:spPr>
        <p:txBody>
          <a:bodyPr>
            <a:normAutofit/>
          </a:bodyPr>
          <a:lstStyle/>
          <a:p>
            <a:r>
              <a:rPr lang="el-GR" sz="7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ΟΠΤΙΚΕΣ </a:t>
            </a:r>
            <a:r>
              <a:rPr lang="el-GR" sz="7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ΙΝΕΣ</a:t>
            </a:r>
            <a:endParaRPr lang="el-GR" sz="7200" b="1" dirty="0">
              <a:solidFill>
                <a:srgbClr val="E1A3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248472" cy="253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4761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276872"/>
            <a:ext cx="2573551" cy="277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162050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η </a:t>
            </a:r>
            <a:r>
              <a:rPr lang="el-GR" sz="4800" b="1" dirty="0" smtClean="0">
                <a:solidFill>
                  <a:srgbClr val="E1A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οπτική ίν</a:t>
            </a:r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α;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>
            <a:normAutofit/>
          </a:bodyPr>
          <a:lstStyle/>
          <a:p>
            <a:endParaRPr lang="el-GR" sz="2000" dirty="0" smtClean="0"/>
          </a:p>
          <a:p>
            <a:endParaRPr lang="el-G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800" b="1" dirty="0" smtClean="0"/>
              <a:t>Ίνα (γυάλινη ή πλαστική)</a:t>
            </a:r>
          </a:p>
          <a:p>
            <a:pPr marL="342900" indent="-342900">
              <a:buFont typeface="Arial" pitchFamily="34" charset="0"/>
              <a:buChar char="•"/>
            </a:pPr>
            <a:endParaRPr lang="el-GR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800" b="1" dirty="0" smtClean="0"/>
              <a:t>Μεταφορά φωτός</a:t>
            </a:r>
            <a:endParaRPr lang="el-GR" sz="2800" b="1" dirty="0"/>
          </a:p>
        </p:txBody>
      </p:sp>
    </p:spTree>
    <p:extLst>
      <p:ext uri="{BB962C8B-B14F-4D97-AF65-F5344CB8AC3E}">
        <p14:creationId xmlns="" xmlns:p14="http://schemas.microsoft.com/office/powerpoint/2010/main" val="270106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63860" y="0"/>
            <a:ext cx="7924800" cy="850106"/>
          </a:xfrm>
        </p:spPr>
        <p:txBody>
          <a:bodyPr/>
          <a:lstStyle/>
          <a:p>
            <a:pPr algn="ctr"/>
            <a:r>
              <a:rPr lang="el-GR" sz="4400" b="1" dirty="0" smtClean="0">
                <a:solidFill>
                  <a:srgbClr val="E1A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ΙΣΤΟΡΙΚΗ ΑΝΑΔΡΟΜΗ</a:t>
            </a:r>
            <a:endParaRPr lang="el-GR" sz="4400" b="1" dirty="0">
              <a:solidFill>
                <a:srgbClr val="E1A3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913" y="764704"/>
            <a:ext cx="9252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 Ανακάλυψη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οπτικής ίνας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1962 Ανακάλυψη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ημιαγωγού =</a:t>
            </a: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χαμηλής ισχύος, δεν προκαλεί βλάβη, βοηθάει δραστηριότητα κυττάρων</a:t>
            </a:r>
          </a:p>
          <a:p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1965 Πρώτη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 οπτικής ίνας στις οπτικές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τηλεπ/νίες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1977 Πρώτο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σύστημα οπτικών τηλεπικοινωνιών (Σικάγο, Η.Π.Α.)</a:t>
            </a:r>
          </a:p>
          <a:p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1980 Η Bell Τelephone Systems ανακοινώνει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σχέδια για την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κατασκευή του ΤΑΤ‐8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(Του πρώτου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διατλαντικού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δικτύου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1987 Επιδεικνύονται ενισχυτές ίνας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ερβίου (EDFA) </a:t>
            </a:r>
            <a:r>
              <a:rPr lang="en-US" b="1" dirty="0" smtClean="0"/>
              <a:t> = </a:t>
            </a:r>
            <a:r>
              <a:rPr lang="el-GR" b="1" dirty="0" smtClean="0"/>
              <a:t>χρησιμοποιούνται </a:t>
            </a:r>
          </a:p>
          <a:p>
            <a:r>
              <a:rPr lang="el-GR" b="1" dirty="0"/>
              <a:t> </a:t>
            </a:r>
            <a:r>
              <a:rPr lang="el-GR" b="1" dirty="0" smtClean="0"/>
              <a:t>           ιόντα    ερβίου </a:t>
            </a:r>
            <a:r>
              <a:rPr lang="en-US" b="1" dirty="0" smtClean="0"/>
              <a:t>Er+ </a:t>
            </a:r>
            <a:r>
              <a:rPr lang="el-GR" b="1" dirty="0" smtClean="0"/>
              <a:t> τα οποία περνώντας μέσα από τον σωλήνα απελευθερώνουν φωτόνια </a:t>
            </a:r>
          </a:p>
          <a:p>
            <a:r>
              <a:rPr lang="el-GR" b="1" dirty="0"/>
              <a:t> </a:t>
            </a:r>
            <a:r>
              <a:rPr lang="el-GR" b="1" dirty="0" smtClean="0"/>
              <a:t>           για ενίσχυση του σήματος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25389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περιεχομένου 9"/>
          <p:cNvSpPr>
            <a:spLocks noGrp="1"/>
          </p:cNvSpPr>
          <p:nvPr>
            <p:ph sz="quarter" idx="14"/>
          </p:nvPr>
        </p:nvSpPr>
        <p:spPr>
          <a:xfrm>
            <a:off x="4595370" y="1124744"/>
            <a:ext cx="4031431" cy="1944216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Φως παραμένει στον πυρήνα λόγω της ανάκλασης</a:t>
            </a:r>
          </a:p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Σωλήνας = κυματοδηγός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0" y="1052736"/>
            <a:ext cx="388610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537592" y="0"/>
            <a:ext cx="7924800" cy="792088"/>
          </a:xfrm>
        </p:spPr>
        <p:txBody>
          <a:bodyPr/>
          <a:lstStyle/>
          <a:p>
            <a:pPr algn="ctr"/>
            <a:r>
              <a:rPr lang="el-GR" sz="4400" b="1" dirty="0" smtClean="0">
                <a:solidFill>
                  <a:srgbClr val="E1A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Πωσ λειτουργει;</a:t>
            </a:r>
            <a:endParaRPr lang="el-GR" sz="4400" b="1" dirty="0">
              <a:solidFill>
                <a:srgbClr val="E1A3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6624736" cy="182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0924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9025" y="25121"/>
            <a:ext cx="7924800" cy="778098"/>
          </a:xfrm>
        </p:spPr>
        <p:txBody>
          <a:bodyPr/>
          <a:lstStyle/>
          <a:p>
            <a:pPr algn="ctr"/>
            <a:r>
              <a:rPr lang="el-GR" sz="4400" b="1" dirty="0" smtClean="0">
                <a:solidFill>
                  <a:srgbClr val="E1A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ΕΙΔΗ ΟΠΤΙΚΩΝ ΙΝΩΝ</a:t>
            </a:r>
            <a:endParaRPr lang="el-GR" sz="4400" b="1" dirty="0">
              <a:solidFill>
                <a:srgbClr val="E1A3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7796" y="1052736"/>
            <a:ext cx="4040188" cy="1152128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Μονότροπες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Single-mode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6864" y="1196752"/>
            <a:ext cx="4041775" cy="936103"/>
          </a:xfrm>
        </p:spPr>
        <p:txBody>
          <a:bodyPr>
            <a:noAutofit/>
          </a:bodyPr>
          <a:lstStyle/>
          <a:p>
            <a:pPr algn="ctr"/>
            <a:r>
              <a:rPr lang="el-GR" sz="3200" u="sng" dirty="0" smtClean="0"/>
              <a:t>Πολύτροπες</a:t>
            </a:r>
          </a:p>
          <a:p>
            <a:pPr algn="ctr"/>
            <a:r>
              <a:rPr lang="en-US" sz="3200" dirty="0" smtClean="0"/>
              <a:t>Multi-mode</a:t>
            </a:r>
            <a:endParaRPr lang="el-G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3" y="2996952"/>
            <a:ext cx="4104457" cy="134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8504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Πυρήνας με μεγαλύτερη διάμετρο</a:t>
            </a:r>
          </a:p>
          <a:p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 σε θαλάσσιες συνδέσεις</a:t>
            </a:r>
          </a:p>
          <a:p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Μεταφορά μεγάλου όγκου δεδομένων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3"/>
          </p:nvPr>
        </p:nvSpPr>
        <p:spPr>
          <a:xfrm>
            <a:off x="467544" y="2204863"/>
            <a:ext cx="4029844" cy="3921299"/>
          </a:xfrm>
        </p:spPr>
        <p:txBody>
          <a:bodyPr/>
          <a:lstStyle/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επικοινωνίες με αποστάσεις πάνω από 550μέτρων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el-GR" sz="4400" b="1" dirty="0" smtClean="0">
                <a:solidFill>
                  <a:srgbClr val="E1A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ΔΙΑΦΟΡΕΣ ΣΤΑ ΕΙΔΗ</a:t>
            </a:r>
            <a:endParaRPr lang="el-GR" sz="4400" b="1" dirty="0">
              <a:solidFill>
                <a:srgbClr val="E1A3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1152127"/>
          </a:xfrm>
        </p:spPr>
        <p:txBody>
          <a:bodyPr>
            <a:noAutofit/>
          </a:bodyPr>
          <a:lstStyle/>
          <a:p>
            <a:pPr algn="ctr"/>
            <a:endParaRPr lang="el-GR" sz="3200" u="sng" dirty="0" smtClean="0"/>
          </a:p>
          <a:p>
            <a:pPr algn="ctr"/>
            <a:endParaRPr lang="el-GR" sz="3200" u="sng" dirty="0"/>
          </a:p>
          <a:p>
            <a:pPr algn="ctr"/>
            <a:endParaRPr lang="el-GR" sz="3200" u="sng" dirty="0" smtClean="0"/>
          </a:p>
          <a:p>
            <a:pPr algn="ctr"/>
            <a:endParaRPr lang="el-GR" sz="3200" u="sng" dirty="0"/>
          </a:p>
          <a:p>
            <a:pPr algn="ctr"/>
            <a:r>
              <a:rPr lang="el-GR" sz="3200" b="1" u="sng" dirty="0" smtClean="0"/>
              <a:t>Μονότροπες</a:t>
            </a:r>
          </a:p>
          <a:p>
            <a:endParaRPr lang="el-GR" sz="320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l-GR" sz="3200" u="sng" dirty="0" smtClean="0"/>
              <a:t>Πολύτροπες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3040823" cy="228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7302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el-GR" sz="4400" b="1" dirty="0" smtClean="0">
                <a:solidFill>
                  <a:srgbClr val="E1A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ΧΡΗΣΙΜΕΥΟΥΝ;</a:t>
            </a:r>
            <a:endParaRPr lang="el-GR" sz="4400" b="1" dirty="0">
              <a:solidFill>
                <a:srgbClr val="E1A3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Δίκτυα επικοινωνιών</a:t>
            </a:r>
          </a:p>
          <a:p>
            <a:pPr marL="0" indent="0"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(μεγάλες αποστάσεις)</a:t>
            </a:r>
            <a:endParaRPr lang="el-G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Φωτισμό</a:t>
            </a:r>
          </a:p>
          <a:p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Μεταφορά εικόνων</a:t>
            </a:r>
          </a:p>
          <a:p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Αισθητήρων λέιζερ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31707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9211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6055077" cy="558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85047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err="1" smtClean="0"/>
              <a:t>γυμνασιο</a:t>
            </a:r>
            <a:r>
              <a:rPr lang="el-GR" dirty="0" smtClean="0"/>
              <a:t> </a:t>
            </a:r>
            <a:r>
              <a:rPr lang="el-GR" dirty="0" err="1" smtClean="0"/>
              <a:t>σπαρτησ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ΟΙ  ΜΑΘΗΤΕΣ</a:t>
            </a:r>
          </a:p>
          <a:p>
            <a:r>
              <a:rPr lang="el-GR" dirty="0" smtClean="0"/>
              <a:t>ΜΑΣΓΑΝΑ ΣΟΦΙΑ</a:t>
            </a:r>
          </a:p>
          <a:p>
            <a:r>
              <a:rPr lang="el-GR" dirty="0" smtClean="0"/>
              <a:t>ΜΗΝΟΓΙΑΝΝΗ ΖΑΦΕΙΡΙΑ</a:t>
            </a:r>
          </a:p>
          <a:p>
            <a:r>
              <a:rPr lang="el-GR" dirty="0" smtClean="0"/>
              <a:t>ΚΟΠΙΤΑΣ ΝΙΚΟΛΑΟΣ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Ορίζοντας">
  <a:themeElements>
    <a:clrScheme name="Ορίζοντα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Ορίζοντα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ρίζοντα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107</TotalTime>
  <Words>175</Words>
  <Application>Microsoft Office PowerPoint</Application>
  <PresentationFormat>Προβολή στην οθόνη (4:3)</PresentationFormat>
  <Paragraphs>59</Paragraphs>
  <Slides>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Ορίζοντας</vt:lpstr>
      <vt:lpstr>ΟΠΤΙΚΕΣ ΙΝΕΣ</vt:lpstr>
      <vt:lpstr>Τι είναι η οπτική ίνα;</vt:lpstr>
      <vt:lpstr>ΙΣΤΟΡΙΚΗ ΑΝΑΔΡΟΜΗ</vt:lpstr>
      <vt:lpstr>Πωσ λειτουργει;</vt:lpstr>
      <vt:lpstr>ΕΙΔΗ ΟΠΤΙΚΩΝ ΙΝΩΝ</vt:lpstr>
      <vt:lpstr>ΔΙΑΦΟΡΕΣ ΣΤΑ ΕΙΔΗ</vt:lpstr>
      <vt:lpstr>ΠΟΥ ΧΡΗΣΙΜΕΥΟΥΝ;</vt:lpstr>
      <vt:lpstr>Διαφάνεια 8</vt:lpstr>
      <vt:lpstr>2ο γυμνασιο σπαρτησ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ΟΠΤΙΚΕΣ ΙΝΕΣ</dc:title>
  <dc:creator>HP</dc:creator>
  <cp:lastModifiedBy>User</cp:lastModifiedBy>
  <cp:revision>14</cp:revision>
  <dcterms:created xsi:type="dcterms:W3CDTF">2012-01-17T18:03:14Z</dcterms:created>
  <dcterms:modified xsi:type="dcterms:W3CDTF">2012-03-04T18:13:03Z</dcterms:modified>
</cp:coreProperties>
</file>