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5A515-C252-45CC-88B4-563C924D3AC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E8256-C13F-4DF5-969D-1628C86EC10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E24E-E7EE-4680-8A71-96D9DEC259E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BA321C-A63F-4224-8CB0-23653F099A2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Τίτλος, Clip Art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ClipArt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1009F3-ED7B-431F-97C1-195E213006E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C0D96-1813-4FF2-AC7E-8438D87D84A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0184E-C375-4B3F-BD7A-4478F94A652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4EA88-C161-42FE-80AF-204D0287711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9F866-2028-4244-9FF5-D7628D64C35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ED3B7-C624-4198-804D-D621AFC9E7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AA176-A28A-412D-9F4E-9A9ADF5AF99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A6082-B0EA-4A12-A40D-E8546FDD811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BFD0-5E7D-4BC3-9210-DB3EE1E226E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5EDD91-2660-48EB-9056-2EF2DC90846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ΣΙΛΙΚΟΝΗ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l-GR"/>
              <a:t>Εργασία χημείας των μαθητριών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l-GR" sz="2000"/>
              <a:t>Αναγνωσταρά Σταυρούλα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l-GR" sz="2000"/>
              <a:t>Αρριανά Δαμιανή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l-GR" sz="2000"/>
              <a:t>Δράνια Σταματίνα					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4357688" y="32131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l-GR"/>
              <a:t>. 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Τι είναι η σιλικόνη</a:t>
            </a:r>
            <a:r>
              <a:rPr lang="en-US"/>
              <a:t>:</a:t>
            </a:r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/>
              <a:t>Οι σιλικόνες είναι πολυμερείς ενώσεις που περιέχουν πυρίτιο σε συνδυασμό με άνθρακα, υδρογόνο, οξυγόνο και άλλα χημικά στοιχεία.</a:t>
            </a:r>
            <a:endParaRPr lang="en-US" sz="2800"/>
          </a:p>
          <a:p>
            <a:endParaRPr lang="en-US" sz="2800"/>
          </a:p>
          <a:p>
            <a:pPr>
              <a:buFontTx/>
              <a:buNone/>
            </a:pPr>
            <a:endParaRPr lang="el-GR" sz="2800"/>
          </a:p>
          <a:p>
            <a:r>
              <a:rPr lang="el-GR" sz="2800"/>
              <a:t>Ο γενικός τύπος  είναι: </a:t>
            </a:r>
            <a:r>
              <a:rPr lang="en-US" sz="2800" i="1" u="sng"/>
              <a:t>R2SiO</a:t>
            </a:r>
            <a:endParaRPr lang="el-GR" sz="2800" i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Ιστορική αναδρομή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Οι πρώτες σιλικόνες που παρασκευάστηκαν έμοιαζαν με λάδι αργότερα παρασκευάστηκαν στερεές, που έμοιαζαν με λίπος και στη συνέχεια, έγιναν σιλικόνες με ακόμα μεγαλύτερο μοριακό βάρος, που έμοιαζαν με πλαστικά. </a:t>
            </a:r>
          </a:p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Ιδιότητες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/>
              <a:t>Χαμηλή θερμική αγωγιμότητα</a:t>
            </a:r>
          </a:p>
          <a:p>
            <a:pPr>
              <a:lnSpc>
                <a:spcPct val="90000"/>
              </a:lnSpc>
            </a:pPr>
            <a:r>
              <a:rPr lang="el-GR" sz="2400"/>
              <a:t>Χαμηλή χημική δραστικότητα</a:t>
            </a:r>
          </a:p>
          <a:p>
            <a:pPr>
              <a:lnSpc>
                <a:spcPct val="90000"/>
              </a:lnSpc>
            </a:pPr>
            <a:r>
              <a:rPr lang="el-GR" sz="2400"/>
              <a:t>Χαμηλή τοξικότητα</a:t>
            </a:r>
          </a:p>
          <a:p>
            <a:pPr>
              <a:lnSpc>
                <a:spcPct val="90000"/>
              </a:lnSpc>
            </a:pPr>
            <a:r>
              <a:rPr lang="el-GR" sz="2400"/>
              <a:t>Θερμική σταθερότητα</a:t>
            </a:r>
          </a:p>
          <a:p>
            <a:pPr>
              <a:lnSpc>
                <a:spcPct val="90000"/>
              </a:lnSpc>
            </a:pPr>
            <a:r>
              <a:rPr lang="el-GR" sz="2400"/>
              <a:t>Ικανότητα να απωθούν το νερό </a:t>
            </a:r>
          </a:p>
          <a:p>
            <a:pPr>
              <a:lnSpc>
                <a:spcPct val="90000"/>
              </a:lnSpc>
            </a:pPr>
            <a:r>
              <a:rPr lang="el-GR" sz="2400"/>
              <a:t>Εξαιρετική αντοχή στο οξυγόνο, το όζον και την υπεριώδη όπως αυτή στο φως του ηλίου.</a:t>
            </a:r>
          </a:p>
          <a:p>
            <a:pPr>
              <a:lnSpc>
                <a:spcPct val="90000"/>
              </a:lnSpc>
            </a:pPr>
            <a:r>
              <a:rPr lang="el-GR" sz="2400"/>
              <a:t>Ηλεκτρική μόνωση</a:t>
            </a:r>
          </a:p>
          <a:p>
            <a:pPr>
              <a:lnSpc>
                <a:spcPct val="90000"/>
              </a:lnSpc>
            </a:pPr>
            <a:r>
              <a:rPr lang="el-GR" sz="2400"/>
              <a:t>Δεν κολλάει</a:t>
            </a:r>
          </a:p>
          <a:p>
            <a:pPr>
              <a:lnSpc>
                <a:spcPct val="90000"/>
              </a:lnSpc>
            </a:pPr>
            <a:endParaRPr lang="el-GR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Χρήσεις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Αυτοκίνητα</a:t>
            </a:r>
          </a:p>
          <a:p>
            <a:r>
              <a:rPr lang="el-GR"/>
              <a:t>Επικαλύψεις</a:t>
            </a:r>
          </a:p>
          <a:p>
            <a:r>
              <a:rPr lang="el-GR"/>
              <a:t>Λιπαντικά</a:t>
            </a:r>
          </a:p>
          <a:p>
            <a:r>
              <a:rPr lang="el-GR"/>
              <a:t>Ιατρική</a:t>
            </a:r>
          </a:p>
          <a:p>
            <a:r>
              <a:rPr lang="el-GR"/>
              <a:t>Παιχνίδια</a:t>
            </a:r>
          </a:p>
          <a:p>
            <a:r>
              <a:rPr lang="el-GR"/>
              <a:t>Μαγειρικά σκεύη</a:t>
            </a:r>
          </a:p>
          <a:p>
            <a:r>
              <a:rPr lang="el-GR"/>
              <a:t>Ηλεκτρονικά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Μορφές σιλικόνης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Πετρέλαιο σιλικόνης</a:t>
            </a:r>
          </a:p>
          <a:p>
            <a:r>
              <a:rPr lang="el-GR"/>
              <a:t>Γράσο σιλικόνης</a:t>
            </a:r>
          </a:p>
          <a:p>
            <a:r>
              <a:rPr lang="el-GR"/>
              <a:t>Ρητίνη σιλικόνης</a:t>
            </a:r>
          </a:p>
          <a:p>
            <a:r>
              <a:rPr lang="el-GR"/>
              <a:t>Καουτσούκ σιλικόνης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Πετρέλαιο σιλικόνης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l-GR" sz="2400"/>
              <a:t>Δημιουργείτε από εναλλασσόμενα άτομα πυριτίου-οξυγόνου (Si-O-Si-O-Si) </a:t>
            </a:r>
          </a:p>
          <a:p>
            <a:r>
              <a:rPr lang="el-GR" sz="2400"/>
              <a:t>Χρησιμοποιείται στην Ιατρική ως υγρό υποκατάστατο για την αντιμετώπιση δύσκολων περιπτώσεων της αποκόλληση του αμφιβληστροειδούς.</a:t>
            </a:r>
          </a:p>
          <a:p>
            <a:endParaRPr lang="el-GR" sz="2400"/>
          </a:p>
        </p:txBody>
      </p:sp>
      <p:pic>
        <p:nvPicPr>
          <p:cNvPr id="9224" name="Picture 6" descr="ai-lw-siliconeoil-newversio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1989138"/>
            <a:ext cx="40322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Ρητίνη σιλικόνης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l-GR" sz="2800"/>
              <a:t>Χρησιμοποιείται για την παραγωγή βαφών  ηλεκτρομονωτικών υλικών και συνθετικών προϊόντων γυαλιού σιλικόνης.</a:t>
            </a:r>
          </a:p>
          <a:p>
            <a:endParaRPr lang="el-GR" sz="280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clipArt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build="p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Καουτσούκ σιλικόνης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clipArt" sz="half" idx="1"/>
          </p:nvPr>
        </p:nvSpPr>
        <p:spPr/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2800"/>
              <a:t>Αποτελείται από πυρίτιο μαζί με άνθρακα, υδρογόνο και οξυγόνο.</a:t>
            </a:r>
          </a:p>
          <a:p>
            <a:r>
              <a:rPr lang="el-GR" sz="2800"/>
              <a:t>Προσφέρει καλή αντοχή σε ακραίες θερμοκρασίες, να είναι σε θέση να λειτουργήσει κανονικά από -55°C έως 300°C</a:t>
            </a:r>
          </a:p>
        </p:txBody>
      </p:sp>
      <p:pic>
        <p:nvPicPr>
          <p:cNvPr id="16391" name="Picture 8" descr="Silicone_Rubber_Shee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205038"/>
            <a:ext cx="377983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 build="p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208</Words>
  <Application>Microsoft Office PowerPoint</Application>
  <PresentationFormat>Προβολή στην οθόνη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1" baseType="lpstr">
      <vt:lpstr>Arial</vt:lpstr>
      <vt:lpstr>Προεπιλεγμένη σχεδίαση</vt:lpstr>
      <vt:lpstr>ΣΙΛΙΚΟΝΗ</vt:lpstr>
      <vt:lpstr>Τι είναι η σιλικόνη:</vt:lpstr>
      <vt:lpstr>Ιστορική αναδρομή</vt:lpstr>
      <vt:lpstr>Ιδιότητες</vt:lpstr>
      <vt:lpstr>Χρήσεις</vt:lpstr>
      <vt:lpstr>Μορφές σιλικόνης</vt:lpstr>
      <vt:lpstr>Πετρέλαιο σιλικόνης</vt:lpstr>
      <vt:lpstr>Ρητίνη σιλικόνης</vt:lpstr>
      <vt:lpstr>Καουτσούκ σιλικόνης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ΣΙΛΙΚΟΝΗ</dc:title>
  <dc:creator>User</dc:creator>
  <cp:lastModifiedBy>kostas</cp:lastModifiedBy>
  <cp:revision>3</cp:revision>
  <dcterms:created xsi:type="dcterms:W3CDTF">2014-05-11T14:50:28Z</dcterms:created>
  <dcterms:modified xsi:type="dcterms:W3CDTF">2014-05-17T20:57:34Z</dcterms:modified>
</cp:coreProperties>
</file>