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sldIdLst>
    <p:sldId id="275" r:id="rId2"/>
    <p:sldId id="269" r:id="rId3"/>
    <p:sldId id="257" r:id="rId4"/>
    <p:sldId id="259" r:id="rId5"/>
    <p:sldId id="270" r:id="rId6"/>
    <p:sldId id="271" r:id="rId7"/>
    <p:sldId id="266" r:id="rId8"/>
    <p:sldId id="274" r:id="rId9"/>
    <p:sldId id="262" r:id="rId10"/>
    <p:sldId id="265" r:id="rId11"/>
    <p:sldId id="256" r:id="rId12"/>
    <p:sldId id="260" r:id="rId13"/>
    <p:sldId id="261" r:id="rId14"/>
    <p:sldId id="263" r:id="rId15"/>
    <p:sldId id="267" r:id="rId16"/>
    <p:sldId id="268" r:id="rId17"/>
    <p:sldId id="272" r:id="rId18"/>
    <p:sldId id="273" r:id="rId19"/>
  </p:sldIdLst>
  <p:sldSz cx="10080625" cy="75596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8" charset="0"/>
      <a:defRPr sz="800" kern="1200">
        <a:solidFill>
          <a:schemeClr val="tx1"/>
        </a:solidFill>
        <a:latin typeface="Arial" charset="0"/>
        <a:ea typeface="SimSun" pitchFamily="2"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8" charset="0"/>
      <a:defRPr sz="800" kern="1200">
        <a:solidFill>
          <a:schemeClr val="tx1"/>
        </a:solidFill>
        <a:latin typeface="Arial" charset="0"/>
        <a:ea typeface="SimSun" pitchFamily="2"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8" charset="0"/>
      <a:defRPr sz="800" kern="1200">
        <a:solidFill>
          <a:schemeClr val="tx1"/>
        </a:solidFill>
        <a:latin typeface="Arial" charset="0"/>
        <a:ea typeface="SimSun" pitchFamily="2"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8" charset="0"/>
      <a:defRPr sz="800" kern="1200">
        <a:solidFill>
          <a:schemeClr val="tx1"/>
        </a:solidFill>
        <a:latin typeface="Arial" charset="0"/>
        <a:ea typeface="SimSun" pitchFamily="2"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8" charset="0"/>
      <a:defRPr sz="800" kern="1200">
        <a:solidFill>
          <a:schemeClr val="tx1"/>
        </a:solidFill>
        <a:latin typeface="Arial" charset="0"/>
        <a:ea typeface="SimSun" pitchFamily="2" charset="-122"/>
        <a:cs typeface="+mn-cs"/>
      </a:defRPr>
    </a:lvl5pPr>
    <a:lvl6pPr marL="2286000" algn="l" defTabSz="914400" rtl="0" eaLnBrk="1" latinLnBrk="0" hangingPunct="1">
      <a:defRPr sz="800" kern="1200">
        <a:solidFill>
          <a:schemeClr val="tx1"/>
        </a:solidFill>
        <a:latin typeface="Arial" charset="0"/>
        <a:ea typeface="SimSun" pitchFamily="2" charset="-122"/>
        <a:cs typeface="+mn-cs"/>
      </a:defRPr>
    </a:lvl6pPr>
    <a:lvl7pPr marL="2743200" algn="l" defTabSz="914400" rtl="0" eaLnBrk="1" latinLnBrk="0" hangingPunct="1">
      <a:defRPr sz="800" kern="1200">
        <a:solidFill>
          <a:schemeClr val="tx1"/>
        </a:solidFill>
        <a:latin typeface="Arial" charset="0"/>
        <a:ea typeface="SimSun" pitchFamily="2" charset="-122"/>
        <a:cs typeface="+mn-cs"/>
      </a:defRPr>
    </a:lvl7pPr>
    <a:lvl8pPr marL="3200400" algn="l" defTabSz="914400" rtl="0" eaLnBrk="1" latinLnBrk="0" hangingPunct="1">
      <a:defRPr sz="800" kern="1200">
        <a:solidFill>
          <a:schemeClr val="tx1"/>
        </a:solidFill>
        <a:latin typeface="Arial" charset="0"/>
        <a:ea typeface="SimSun" pitchFamily="2" charset="-122"/>
        <a:cs typeface="+mn-cs"/>
      </a:defRPr>
    </a:lvl8pPr>
    <a:lvl9pPr marL="3657600" algn="l" defTabSz="914400" rtl="0" eaLnBrk="1" latinLnBrk="0" hangingPunct="1">
      <a:defRPr sz="800" kern="1200">
        <a:solidFill>
          <a:schemeClr val="tx1"/>
        </a:solidFill>
        <a:latin typeface="Arial" charset="0"/>
        <a:ea typeface="SimSun"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90" y="-10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
          <p:cNvSpPr>
            <a:spLocks noGrp="1" noRot="1" noChangeAspect="1" noChangeArrowheads="1"/>
          </p:cNvSpPr>
          <p:nvPr>
            <p:ph type="sldImg"/>
          </p:nvPr>
        </p:nvSpPr>
        <p:spPr bwMode="auto">
          <a:xfrm>
            <a:off x="1106488" y="812800"/>
            <a:ext cx="5343525" cy="4006850"/>
          </a:xfrm>
          <a:prstGeom prst="rect">
            <a:avLst/>
          </a:prstGeom>
          <a:noFill/>
          <a:ln w="9525">
            <a:noFill/>
            <a:round/>
            <a:headEnd/>
            <a:tailEnd/>
          </a:ln>
        </p:spPr>
      </p:sp>
      <p:sp>
        <p:nvSpPr>
          <p:cNvPr id="2050" name="Rectangle 2"/>
          <p:cNvSpPr>
            <a:spLocks noGrp="1" noChangeArrowheads="1"/>
          </p:cNvSpPr>
          <p:nvPr>
            <p:ph type="body"/>
          </p:nvPr>
        </p:nvSpPr>
        <p:spPr bwMode="auto">
          <a:xfrm>
            <a:off x="755650" y="5078413"/>
            <a:ext cx="6046788" cy="48101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l-GR" noProof="0" smtClean="0"/>
          </a:p>
        </p:txBody>
      </p:sp>
      <p:sp>
        <p:nvSpPr>
          <p:cNvPr id="2051" name="Rectangle 3"/>
          <p:cNvSpPr>
            <a:spLocks noGrp="1" noChangeArrowheads="1"/>
          </p:cNvSpPr>
          <p:nvPr>
            <p:ph type="hdr"/>
          </p:nvPr>
        </p:nvSpPr>
        <p:spPr bwMode="auto">
          <a:xfrm>
            <a:off x="0" y="0"/>
            <a:ext cx="3279775" cy="5334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SimSun" charset="-122"/>
                <a:cs typeface="Arial" charset="0"/>
              </a:defRPr>
            </a:lvl1pPr>
          </a:lstStyle>
          <a:p>
            <a:pPr>
              <a:defRPr/>
            </a:pPr>
            <a:endParaRPr lang="el-GR"/>
          </a:p>
        </p:txBody>
      </p:sp>
      <p:sp>
        <p:nvSpPr>
          <p:cNvPr id="2052" name="Rectangle 4"/>
          <p:cNvSpPr>
            <a:spLocks noGrp="1" noChangeArrowheads="1"/>
          </p:cNvSpPr>
          <p:nvPr>
            <p:ph type="dt"/>
          </p:nvPr>
        </p:nvSpPr>
        <p:spPr bwMode="auto">
          <a:xfrm>
            <a:off x="4278313" y="0"/>
            <a:ext cx="3279775" cy="5334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SimSun" charset="-122"/>
                <a:cs typeface="Arial" charset="0"/>
              </a:defRPr>
            </a:lvl1pPr>
          </a:lstStyle>
          <a:p>
            <a:pPr>
              <a:defRPr/>
            </a:pPr>
            <a:endParaRPr lang="el-GR"/>
          </a:p>
        </p:txBody>
      </p:sp>
      <p:sp>
        <p:nvSpPr>
          <p:cNvPr id="2053" name="Rectangle 5"/>
          <p:cNvSpPr>
            <a:spLocks noGrp="1" noChangeArrowheads="1"/>
          </p:cNvSpPr>
          <p:nvPr>
            <p:ph type="ftr"/>
          </p:nvPr>
        </p:nvSpPr>
        <p:spPr bwMode="auto">
          <a:xfrm>
            <a:off x="0" y="10156825"/>
            <a:ext cx="3279775" cy="5334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SimSun" charset="-122"/>
                <a:cs typeface="Arial" charset="0"/>
              </a:defRPr>
            </a:lvl1pPr>
          </a:lstStyle>
          <a:p>
            <a:pPr>
              <a:defRPr/>
            </a:pPr>
            <a:endParaRPr lang="el-GR"/>
          </a:p>
        </p:txBody>
      </p:sp>
      <p:sp>
        <p:nvSpPr>
          <p:cNvPr id="2054" name="Rectangle 6"/>
          <p:cNvSpPr>
            <a:spLocks noGrp="1" noChangeArrowheads="1"/>
          </p:cNvSpPr>
          <p:nvPr>
            <p:ph type="sldNum"/>
          </p:nvPr>
        </p:nvSpPr>
        <p:spPr bwMode="auto">
          <a:xfrm>
            <a:off x="4278313" y="10156825"/>
            <a:ext cx="3279775" cy="5334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SimSun" charset="-122"/>
                <a:cs typeface="Arial" charset="0"/>
              </a:defRPr>
            </a:lvl1pPr>
          </a:lstStyle>
          <a:p>
            <a:pPr>
              <a:defRPr/>
            </a:pPr>
            <a:fld id="{ED588094-FD7D-459F-A232-534B667935C5}" type="slidenum">
              <a:rPr lang="el-GR"/>
              <a:pPr>
                <a:defRPr/>
              </a:pPr>
              <a:t>‹#›</a:t>
            </a:fld>
            <a:endParaRPr lang="el-GR" dirty="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p:cNvSpPr>
            <a:spLocks noGrp="1" noChangeArrowheads="1"/>
          </p:cNvSpPr>
          <p:nvPr>
            <p:ph type="sldNum" sz="quarter"/>
          </p:nvPr>
        </p:nvSpPr>
        <p:spPr>
          <a:noFill/>
        </p:spPr>
        <p:txBody>
          <a:bodyPr/>
          <a:lstStyle/>
          <a:p>
            <a:pPr>
              <a:buFont typeface="Times New Roman" pitchFamily="18" charset="0"/>
              <a:buNone/>
            </a:pPr>
            <a:fld id="{494BF8AE-88BE-400B-96A8-0F4A94B50106}" type="slidenum">
              <a:rPr lang="el-GR" altLang="el-GR" smtClean="0">
                <a:latin typeface="Times New Roman" pitchFamily="18" charset="0"/>
                <a:ea typeface="SimSun" pitchFamily="2" charset="-122"/>
              </a:rPr>
              <a:pPr>
                <a:buFont typeface="Times New Roman" pitchFamily="18" charset="0"/>
                <a:buNone/>
              </a:pPr>
              <a:t>3</a:t>
            </a:fld>
            <a:endParaRPr lang="el-GR" altLang="el-GR" smtClean="0">
              <a:latin typeface="Times New Roman" pitchFamily="18" charset="0"/>
              <a:ea typeface="SimSun" pitchFamily="2" charset="-122"/>
            </a:endParaRPr>
          </a:p>
        </p:txBody>
      </p:sp>
      <p:sp>
        <p:nvSpPr>
          <p:cNvPr id="21507"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21508" name="Rectangle 2"/>
          <p:cNvSpPr>
            <a:spLocks noGrp="1" noChangeArrowheads="1"/>
          </p:cNvSpPr>
          <p:nvPr>
            <p:ph type="body" idx="1"/>
          </p:nvPr>
        </p:nvSpPr>
        <p:spPr>
          <a:xfrm>
            <a:off x="755650" y="5078413"/>
            <a:ext cx="6048375" cy="4721225"/>
          </a:xfrm>
          <a:noFill/>
          <a:ln/>
        </p:spPr>
        <p:txBody>
          <a:bodyPr wrap="none" anchor="ctr"/>
          <a:lstStyle/>
          <a:p>
            <a:endParaRPr lang="el-GR" altLang="el-GR"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6"/>
          <p:cNvSpPr>
            <a:spLocks noGrp="1" noChangeArrowheads="1"/>
          </p:cNvSpPr>
          <p:nvPr>
            <p:ph type="sldNum" sz="quarter"/>
          </p:nvPr>
        </p:nvSpPr>
        <p:spPr>
          <a:noFill/>
        </p:spPr>
        <p:txBody>
          <a:bodyPr/>
          <a:lstStyle/>
          <a:p>
            <a:pPr>
              <a:buFont typeface="Times New Roman" pitchFamily="18" charset="0"/>
              <a:buNone/>
            </a:pPr>
            <a:fld id="{A7EC57C6-A2A6-4466-B479-1E799AA7339F}" type="slidenum">
              <a:rPr lang="el-GR" altLang="el-GR" smtClean="0">
                <a:latin typeface="Times New Roman" pitchFamily="18" charset="0"/>
                <a:ea typeface="SimSun" pitchFamily="2" charset="-122"/>
              </a:rPr>
              <a:pPr>
                <a:buFont typeface="Times New Roman" pitchFamily="18" charset="0"/>
                <a:buNone/>
              </a:pPr>
              <a:t>4</a:t>
            </a:fld>
            <a:endParaRPr lang="el-GR" altLang="el-GR" smtClean="0">
              <a:latin typeface="Times New Roman" pitchFamily="18" charset="0"/>
              <a:ea typeface="SimSun" pitchFamily="2" charset="-122"/>
            </a:endParaRPr>
          </a:p>
        </p:txBody>
      </p:sp>
      <p:sp>
        <p:nvSpPr>
          <p:cNvPr id="22531"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22532" name="Rectangle 2"/>
          <p:cNvSpPr>
            <a:spLocks noGrp="1" noChangeArrowheads="1"/>
          </p:cNvSpPr>
          <p:nvPr>
            <p:ph type="body" idx="1"/>
          </p:nvPr>
        </p:nvSpPr>
        <p:spPr>
          <a:xfrm>
            <a:off x="755650" y="5078413"/>
            <a:ext cx="6048375" cy="4721225"/>
          </a:xfrm>
          <a:noFill/>
          <a:ln/>
        </p:spPr>
        <p:txBody>
          <a:bodyPr wrap="none" anchor="ctr"/>
          <a:lstStyle/>
          <a:p>
            <a:endParaRPr lang="el-GR" altLang="el-GR"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Θέση εικόνας διαφάνειας"/>
          <p:cNvSpPr>
            <a:spLocks noGrp="1" noRot="1" noChangeAspect="1" noTextEdit="1"/>
          </p:cNvSpPr>
          <p:nvPr>
            <p:ph type="sldImg"/>
          </p:nvPr>
        </p:nvSpPr>
        <p:spPr/>
      </p:sp>
      <p:sp>
        <p:nvSpPr>
          <p:cNvPr id="23555" name="2 - Θέση σημειώσεων"/>
          <p:cNvSpPr>
            <a:spLocks noGrp="1"/>
          </p:cNvSpPr>
          <p:nvPr>
            <p:ph type="body" idx="1"/>
          </p:nvPr>
        </p:nvSpPr>
        <p:spPr>
          <a:noFill/>
          <a:ln/>
        </p:spPr>
        <p:txBody>
          <a:bodyPr/>
          <a:lstStyle/>
          <a:p>
            <a:endParaRPr lang="el-GR" smtClean="0">
              <a:latin typeface="Times New Roman" pitchFamily="18" charset="0"/>
            </a:endParaRPr>
          </a:p>
        </p:txBody>
      </p:sp>
      <p:sp>
        <p:nvSpPr>
          <p:cNvPr id="23556" name="3 - Θέση αριθμού διαφάνειας"/>
          <p:cNvSpPr>
            <a:spLocks noGrp="1"/>
          </p:cNvSpPr>
          <p:nvPr>
            <p:ph type="sldNum" sz="quarter"/>
          </p:nvPr>
        </p:nvSpPr>
        <p:spPr>
          <a:noFill/>
        </p:spPr>
        <p:txBody>
          <a:bodyPr/>
          <a:lstStyle/>
          <a:p>
            <a:pPr>
              <a:buFont typeface="Times New Roman" pitchFamily="18" charset="0"/>
              <a:buNone/>
            </a:pPr>
            <a:fld id="{FCAED9C8-240B-41B9-A99F-0D9AE6560785}" type="slidenum">
              <a:rPr lang="el-GR" smtClean="0">
                <a:latin typeface="Times New Roman" pitchFamily="18" charset="0"/>
                <a:ea typeface="SimSun" pitchFamily="2" charset="-122"/>
              </a:rPr>
              <a:pPr>
                <a:buFont typeface="Times New Roman" pitchFamily="18" charset="0"/>
                <a:buNone/>
              </a:pPr>
              <a:t>7</a:t>
            </a:fld>
            <a:endParaRPr lang="el-GR" smtClean="0">
              <a:latin typeface="Times New Roman" pitchFamily="18" charset="0"/>
              <a:ea typeface="SimSun"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6"/>
          <p:cNvSpPr>
            <a:spLocks noGrp="1" noChangeArrowheads="1"/>
          </p:cNvSpPr>
          <p:nvPr>
            <p:ph type="sldNum" sz="quarter"/>
          </p:nvPr>
        </p:nvSpPr>
        <p:spPr>
          <a:noFill/>
        </p:spPr>
        <p:txBody>
          <a:bodyPr/>
          <a:lstStyle/>
          <a:p>
            <a:pPr>
              <a:buFont typeface="Times New Roman" pitchFamily="18" charset="0"/>
              <a:buNone/>
            </a:pPr>
            <a:fld id="{CBD15217-1D1E-4522-8947-0232B29DCCD2}" type="slidenum">
              <a:rPr lang="el-GR" altLang="el-GR" smtClean="0">
                <a:latin typeface="Times New Roman" pitchFamily="18" charset="0"/>
                <a:ea typeface="SimSun" pitchFamily="2" charset="-122"/>
              </a:rPr>
              <a:pPr>
                <a:buFont typeface="Times New Roman" pitchFamily="18" charset="0"/>
                <a:buNone/>
              </a:pPr>
              <a:t>9</a:t>
            </a:fld>
            <a:endParaRPr lang="el-GR" altLang="el-GR" smtClean="0">
              <a:latin typeface="Times New Roman" pitchFamily="18" charset="0"/>
              <a:ea typeface="SimSun" pitchFamily="2" charset="-122"/>
            </a:endParaRPr>
          </a:p>
        </p:txBody>
      </p:sp>
      <p:sp>
        <p:nvSpPr>
          <p:cNvPr id="2457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24580" name="Rectangle 2"/>
          <p:cNvSpPr>
            <a:spLocks noGrp="1" noChangeArrowheads="1"/>
          </p:cNvSpPr>
          <p:nvPr>
            <p:ph type="body" idx="1"/>
          </p:nvPr>
        </p:nvSpPr>
        <p:spPr>
          <a:xfrm>
            <a:off x="755650" y="5078413"/>
            <a:ext cx="6048375" cy="4721225"/>
          </a:xfrm>
          <a:noFill/>
          <a:ln/>
        </p:spPr>
        <p:txBody>
          <a:bodyPr wrap="none" anchor="ctr"/>
          <a:lstStyle/>
          <a:p>
            <a:endParaRPr lang="el-GR" altLang="el-GR"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p:spPr>
        <p:txBody>
          <a:bodyPr/>
          <a:lstStyle/>
          <a:p>
            <a:pPr>
              <a:buFont typeface="Times New Roman" pitchFamily="18" charset="0"/>
              <a:buNone/>
            </a:pPr>
            <a:fld id="{54BA7177-CC4D-4489-B28E-82B52C3B58A2}" type="slidenum">
              <a:rPr lang="el-GR" altLang="el-GR" smtClean="0">
                <a:latin typeface="Times New Roman" pitchFamily="18" charset="0"/>
                <a:ea typeface="SimSun" pitchFamily="2" charset="-122"/>
              </a:rPr>
              <a:pPr>
                <a:buFont typeface="Times New Roman" pitchFamily="18" charset="0"/>
                <a:buNone/>
              </a:pPr>
              <a:t>11</a:t>
            </a:fld>
            <a:endParaRPr lang="el-GR" altLang="el-GR" smtClean="0">
              <a:latin typeface="Times New Roman" pitchFamily="18" charset="0"/>
              <a:ea typeface="SimSun" pitchFamily="2" charset="-122"/>
            </a:endParaRPr>
          </a:p>
        </p:txBody>
      </p:sp>
      <p:sp>
        <p:nvSpPr>
          <p:cNvPr id="25603"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25604" name="Rectangle 2"/>
          <p:cNvSpPr>
            <a:spLocks noGrp="1" noChangeArrowheads="1"/>
          </p:cNvSpPr>
          <p:nvPr>
            <p:ph type="body" idx="1"/>
          </p:nvPr>
        </p:nvSpPr>
        <p:spPr>
          <a:xfrm>
            <a:off x="755650" y="5078413"/>
            <a:ext cx="6048375" cy="4811712"/>
          </a:xfrm>
          <a:noFill/>
          <a:ln/>
        </p:spPr>
        <p:txBody>
          <a:bodyPr wrap="none" anchor="ctr"/>
          <a:lstStyle/>
          <a:p>
            <a:endParaRPr lang="el-GR" altLang="el-GR"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p:cNvSpPr>
            <a:spLocks noGrp="1" noChangeArrowheads="1"/>
          </p:cNvSpPr>
          <p:nvPr>
            <p:ph type="sldNum" sz="quarter"/>
          </p:nvPr>
        </p:nvSpPr>
        <p:spPr>
          <a:noFill/>
        </p:spPr>
        <p:txBody>
          <a:bodyPr/>
          <a:lstStyle/>
          <a:p>
            <a:pPr>
              <a:buFont typeface="Times New Roman" pitchFamily="18" charset="0"/>
              <a:buNone/>
            </a:pPr>
            <a:fld id="{BC70058F-32B6-4F96-9FE9-8E50E5EFFCE1}" type="slidenum">
              <a:rPr lang="el-GR" altLang="el-GR" smtClean="0">
                <a:latin typeface="Times New Roman" pitchFamily="18" charset="0"/>
                <a:ea typeface="SimSun" pitchFamily="2" charset="-122"/>
              </a:rPr>
              <a:pPr>
                <a:buFont typeface="Times New Roman" pitchFamily="18" charset="0"/>
                <a:buNone/>
              </a:pPr>
              <a:t>12</a:t>
            </a:fld>
            <a:endParaRPr lang="el-GR" altLang="el-GR" smtClean="0">
              <a:latin typeface="Times New Roman" pitchFamily="18" charset="0"/>
              <a:ea typeface="SimSun" pitchFamily="2" charset="-122"/>
            </a:endParaRPr>
          </a:p>
        </p:txBody>
      </p:sp>
      <p:sp>
        <p:nvSpPr>
          <p:cNvPr id="26627"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26628" name="Rectangle 2"/>
          <p:cNvSpPr>
            <a:spLocks noGrp="1" noChangeArrowheads="1"/>
          </p:cNvSpPr>
          <p:nvPr>
            <p:ph type="body" idx="1"/>
          </p:nvPr>
        </p:nvSpPr>
        <p:spPr>
          <a:xfrm>
            <a:off x="755650" y="5078413"/>
            <a:ext cx="6048375" cy="4721225"/>
          </a:xfrm>
          <a:noFill/>
          <a:ln/>
        </p:spPr>
        <p:txBody>
          <a:bodyPr wrap="none" anchor="ctr"/>
          <a:lstStyle/>
          <a:p>
            <a:endParaRPr lang="el-GR" altLang="el-GR"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p:spPr>
        <p:txBody>
          <a:bodyPr/>
          <a:lstStyle/>
          <a:p>
            <a:pPr>
              <a:buFont typeface="Times New Roman" pitchFamily="18" charset="0"/>
              <a:buNone/>
            </a:pPr>
            <a:fld id="{6F237E88-4309-489A-92F4-810614E48F8E}" type="slidenum">
              <a:rPr lang="el-GR" altLang="el-GR" smtClean="0">
                <a:latin typeface="Times New Roman" pitchFamily="18" charset="0"/>
                <a:ea typeface="SimSun" pitchFamily="2" charset="-122"/>
              </a:rPr>
              <a:pPr>
                <a:buFont typeface="Times New Roman" pitchFamily="18" charset="0"/>
                <a:buNone/>
              </a:pPr>
              <a:t>13</a:t>
            </a:fld>
            <a:endParaRPr lang="el-GR" altLang="el-GR" smtClean="0">
              <a:latin typeface="Times New Roman" pitchFamily="18" charset="0"/>
              <a:ea typeface="SimSun" pitchFamily="2" charset="-122"/>
            </a:endParaRPr>
          </a:p>
        </p:txBody>
      </p:sp>
      <p:sp>
        <p:nvSpPr>
          <p:cNvPr id="27651"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27652" name="Rectangle 2"/>
          <p:cNvSpPr>
            <a:spLocks noGrp="1" noChangeArrowheads="1"/>
          </p:cNvSpPr>
          <p:nvPr>
            <p:ph type="body" idx="1"/>
          </p:nvPr>
        </p:nvSpPr>
        <p:spPr>
          <a:xfrm>
            <a:off x="755650" y="5078413"/>
            <a:ext cx="6048375" cy="4721225"/>
          </a:xfrm>
          <a:noFill/>
          <a:ln/>
        </p:spPr>
        <p:txBody>
          <a:bodyPr wrap="none" anchor="ctr"/>
          <a:lstStyle/>
          <a:p>
            <a:endParaRPr lang="el-GR" altLang="el-GR"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6"/>
          <p:cNvSpPr>
            <a:spLocks noGrp="1" noChangeArrowheads="1"/>
          </p:cNvSpPr>
          <p:nvPr>
            <p:ph type="sldNum" sz="quarter"/>
          </p:nvPr>
        </p:nvSpPr>
        <p:spPr>
          <a:noFill/>
        </p:spPr>
        <p:txBody>
          <a:bodyPr/>
          <a:lstStyle/>
          <a:p>
            <a:pPr>
              <a:buFont typeface="Times New Roman" pitchFamily="18" charset="0"/>
              <a:buNone/>
            </a:pPr>
            <a:fld id="{CCFFF6CB-91AB-462F-A070-5744CCF28486}" type="slidenum">
              <a:rPr lang="el-GR" altLang="el-GR" smtClean="0">
                <a:latin typeface="Times New Roman" pitchFamily="18" charset="0"/>
                <a:ea typeface="SimSun" pitchFamily="2" charset="-122"/>
              </a:rPr>
              <a:pPr>
                <a:buFont typeface="Times New Roman" pitchFamily="18" charset="0"/>
                <a:buNone/>
              </a:pPr>
              <a:t>14</a:t>
            </a:fld>
            <a:endParaRPr lang="el-GR" altLang="el-GR" smtClean="0">
              <a:latin typeface="Times New Roman" pitchFamily="18" charset="0"/>
              <a:ea typeface="SimSun" pitchFamily="2" charset="-122"/>
            </a:endParaRPr>
          </a:p>
        </p:txBody>
      </p:sp>
      <p:sp>
        <p:nvSpPr>
          <p:cNvPr id="28675"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28676" name="Rectangle 2"/>
          <p:cNvSpPr>
            <a:spLocks noGrp="1" noChangeArrowheads="1"/>
          </p:cNvSpPr>
          <p:nvPr>
            <p:ph type="body" idx="1"/>
          </p:nvPr>
        </p:nvSpPr>
        <p:spPr>
          <a:xfrm>
            <a:off x="755650" y="5078413"/>
            <a:ext cx="6048375" cy="4721225"/>
          </a:xfrm>
          <a:noFill/>
          <a:ln/>
        </p:spPr>
        <p:txBody>
          <a:bodyPr wrap="none" anchor="ctr"/>
          <a:lstStyle/>
          <a:p>
            <a:endParaRPr lang="el-GR" altLang="el-GR"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55650" y="2347913"/>
            <a:ext cx="8569325" cy="1620837"/>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3"/>
          <p:cNvSpPr>
            <a:spLocks noGrp="1" noChangeArrowheads="1"/>
          </p:cNvSpPr>
          <p:nvPr>
            <p:ph type="dt" idx="10"/>
          </p:nvPr>
        </p:nvSpPr>
        <p:spPr>
          <a:ln/>
        </p:spPr>
        <p:txBody>
          <a:bodyPr/>
          <a:lstStyle>
            <a:lvl1pPr>
              <a:defRPr/>
            </a:lvl1pPr>
          </a:lstStyle>
          <a:p>
            <a:pPr>
              <a:defRPr/>
            </a:pPr>
            <a:endParaRPr lang="el-GR"/>
          </a:p>
        </p:txBody>
      </p:sp>
      <p:sp>
        <p:nvSpPr>
          <p:cNvPr id="5" name="Rectangle 4"/>
          <p:cNvSpPr>
            <a:spLocks noGrp="1" noChangeArrowheads="1"/>
          </p:cNvSpPr>
          <p:nvPr>
            <p:ph type="ftr" idx="11"/>
          </p:nvPr>
        </p:nvSpPr>
        <p:spPr>
          <a:ln/>
        </p:spPr>
        <p:txBody>
          <a:bodyPr/>
          <a:lstStyle>
            <a:lvl1pPr>
              <a:defRPr/>
            </a:lvl1pPr>
          </a:lstStyle>
          <a:p>
            <a:pPr>
              <a:defRPr/>
            </a:pPr>
            <a:endParaRPr lang="el-GR"/>
          </a:p>
        </p:txBody>
      </p:sp>
      <p:sp>
        <p:nvSpPr>
          <p:cNvPr id="6" name="Rectangle 5"/>
          <p:cNvSpPr>
            <a:spLocks noGrp="1" noChangeArrowheads="1"/>
          </p:cNvSpPr>
          <p:nvPr>
            <p:ph type="sldNum" idx="12"/>
          </p:nvPr>
        </p:nvSpPr>
        <p:spPr>
          <a:ln/>
        </p:spPr>
        <p:txBody>
          <a:bodyPr/>
          <a:lstStyle>
            <a:lvl1pPr>
              <a:defRPr/>
            </a:lvl1pPr>
          </a:lstStyle>
          <a:p>
            <a:pPr>
              <a:defRPr/>
            </a:pPr>
            <a:fld id="{208CA580-C9CA-4F9F-B23F-D78F872344E6}" type="slidenum">
              <a:rPr lang="el-GR"/>
              <a:pPr>
                <a:defRPr/>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3"/>
          <p:cNvSpPr>
            <a:spLocks noGrp="1" noChangeArrowheads="1"/>
          </p:cNvSpPr>
          <p:nvPr>
            <p:ph type="dt" idx="10"/>
          </p:nvPr>
        </p:nvSpPr>
        <p:spPr>
          <a:ln/>
        </p:spPr>
        <p:txBody>
          <a:bodyPr/>
          <a:lstStyle>
            <a:lvl1pPr>
              <a:defRPr/>
            </a:lvl1pPr>
          </a:lstStyle>
          <a:p>
            <a:pPr>
              <a:defRPr/>
            </a:pPr>
            <a:endParaRPr lang="el-GR"/>
          </a:p>
        </p:txBody>
      </p:sp>
      <p:sp>
        <p:nvSpPr>
          <p:cNvPr id="5" name="Rectangle 4"/>
          <p:cNvSpPr>
            <a:spLocks noGrp="1" noChangeArrowheads="1"/>
          </p:cNvSpPr>
          <p:nvPr>
            <p:ph type="ftr" idx="11"/>
          </p:nvPr>
        </p:nvSpPr>
        <p:spPr>
          <a:ln/>
        </p:spPr>
        <p:txBody>
          <a:bodyPr/>
          <a:lstStyle>
            <a:lvl1pPr>
              <a:defRPr/>
            </a:lvl1pPr>
          </a:lstStyle>
          <a:p>
            <a:pPr>
              <a:defRPr/>
            </a:pPr>
            <a:endParaRPr lang="el-GR"/>
          </a:p>
        </p:txBody>
      </p:sp>
      <p:sp>
        <p:nvSpPr>
          <p:cNvPr id="6" name="Rectangle 5"/>
          <p:cNvSpPr>
            <a:spLocks noGrp="1" noChangeArrowheads="1"/>
          </p:cNvSpPr>
          <p:nvPr>
            <p:ph type="sldNum" idx="12"/>
          </p:nvPr>
        </p:nvSpPr>
        <p:spPr>
          <a:ln/>
        </p:spPr>
        <p:txBody>
          <a:bodyPr/>
          <a:lstStyle>
            <a:lvl1pPr>
              <a:defRPr/>
            </a:lvl1pPr>
          </a:lstStyle>
          <a:p>
            <a:pPr>
              <a:defRPr/>
            </a:pPr>
            <a:fld id="{0420835B-A8AF-44B0-882E-061559B677A0}" type="slidenum">
              <a:rPr lang="el-GR"/>
              <a:pPr>
                <a:defRPr/>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305675" y="301625"/>
            <a:ext cx="2266950" cy="645477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503238" y="301625"/>
            <a:ext cx="6650037" cy="645477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3"/>
          <p:cNvSpPr>
            <a:spLocks noGrp="1" noChangeArrowheads="1"/>
          </p:cNvSpPr>
          <p:nvPr>
            <p:ph type="dt" idx="10"/>
          </p:nvPr>
        </p:nvSpPr>
        <p:spPr>
          <a:ln/>
        </p:spPr>
        <p:txBody>
          <a:bodyPr/>
          <a:lstStyle>
            <a:lvl1pPr>
              <a:defRPr/>
            </a:lvl1pPr>
          </a:lstStyle>
          <a:p>
            <a:pPr>
              <a:defRPr/>
            </a:pPr>
            <a:endParaRPr lang="el-GR"/>
          </a:p>
        </p:txBody>
      </p:sp>
      <p:sp>
        <p:nvSpPr>
          <p:cNvPr id="5" name="Rectangle 4"/>
          <p:cNvSpPr>
            <a:spLocks noGrp="1" noChangeArrowheads="1"/>
          </p:cNvSpPr>
          <p:nvPr>
            <p:ph type="ftr" idx="11"/>
          </p:nvPr>
        </p:nvSpPr>
        <p:spPr>
          <a:ln/>
        </p:spPr>
        <p:txBody>
          <a:bodyPr/>
          <a:lstStyle>
            <a:lvl1pPr>
              <a:defRPr/>
            </a:lvl1pPr>
          </a:lstStyle>
          <a:p>
            <a:pPr>
              <a:defRPr/>
            </a:pPr>
            <a:endParaRPr lang="el-GR"/>
          </a:p>
        </p:txBody>
      </p:sp>
      <p:sp>
        <p:nvSpPr>
          <p:cNvPr id="6" name="Rectangle 5"/>
          <p:cNvSpPr>
            <a:spLocks noGrp="1" noChangeArrowheads="1"/>
          </p:cNvSpPr>
          <p:nvPr>
            <p:ph type="sldNum" idx="12"/>
          </p:nvPr>
        </p:nvSpPr>
        <p:spPr>
          <a:ln/>
        </p:spPr>
        <p:txBody>
          <a:bodyPr/>
          <a:lstStyle>
            <a:lvl1pPr>
              <a:defRPr/>
            </a:lvl1pPr>
          </a:lstStyle>
          <a:p>
            <a:pPr>
              <a:defRPr/>
            </a:pPr>
            <a:fld id="{AB7BC572-D1CB-4160-BB1A-7BC5034B680B}" type="slidenum">
              <a:rPr lang="el-GR"/>
              <a:pPr>
                <a:defRPr/>
              </a:pPr>
              <a:t>‹#›</a:t>
            </a:fld>
            <a:endParaRPr lang="el-G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Τίτλος, Clip Art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03238" y="301625"/>
            <a:ext cx="9069387" cy="1260475"/>
          </a:xfrm>
        </p:spPr>
        <p:txBody>
          <a:bodyPr/>
          <a:lstStyle/>
          <a:p>
            <a:r>
              <a:rPr lang="el-GR" smtClean="0"/>
              <a:t>Kλικ για επεξεργασία του τίτλου</a:t>
            </a:r>
            <a:endParaRPr lang="el-GR"/>
          </a:p>
        </p:txBody>
      </p:sp>
      <p:sp>
        <p:nvSpPr>
          <p:cNvPr id="3" name="2 - Θέση ClipArt"/>
          <p:cNvSpPr>
            <a:spLocks noGrp="1"/>
          </p:cNvSpPr>
          <p:nvPr>
            <p:ph type="clipArt" sz="half" idx="1"/>
          </p:nvPr>
        </p:nvSpPr>
        <p:spPr>
          <a:xfrm>
            <a:off x="503238" y="1768475"/>
            <a:ext cx="4457700" cy="4987925"/>
          </a:xfrm>
        </p:spPr>
        <p:txBody>
          <a:bodyPr/>
          <a:lstStyle/>
          <a:p>
            <a:pPr lvl="0"/>
            <a:endParaRPr lang="el-GR" noProof="0" dirty="0" smtClean="0"/>
          </a:p>
        </p:txBody>
      </p:sp>
      <p:sp>
        <p:nvSpPr>
          <p:cNvPr id="4" name="3 - Θέση κειμένου"/>
          <p:cNvSpPr>
            <a:spLocks noGrp="1"/>
          </p:cNvSpPr>
          <p:nvPr>
            <p:ph type="body" sz="half" idx="2"/>
          </p:nvPr>
        </p:nvSpPr>
        <p:spPr>
          <a:xfrm>
            <a:off x="5113338" y="1768475"/>
            <a:ext cx="4459287" cy="49879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3"/>
          <p:cNvSpPr>
            <a:spLocks noGrp="1" noChangeArrowheads="1"/>
          </p:cNvSpPr>
          <p:nvPr>
            <p:ph type="dt" idx="10"/>
          </p:nvPr>
        </p:nvSpPr>
        <p:spPr>
          <a:ln/>
        </p:spPr>
        <p:txBody>
          <a:bodyPr/>
          <a:lstStyle>
            <a:lvl1pPr>
              <a:defRPr/>
            </a:lvl1pPr>
          </a:lstStyle>
          <a:p>
            <a:pPr>
              <a:defRPr/>
            </a:pPr>
            <a:endParaRPr lang="el-GR"/>
          </a:p>
        </p:txBody>
      </p:sp>
      <p:sp>
        <p:nvSpPr>
          <p:cNvPr id="6" name="Rectangle 4"/>
          <p:cNvSpPr>
            <a:spLocks noGrp="1" noChangeArrowheads="1"/>
          </p:cNvSpPr>
          <p:nvPr>
            <p:ph type="ftr" idx="11"/>
          </p:nvPr>
        </p:nvSpPr>
        <p:spPr>
          <a:ln/>
        </p:spPr>
        <p:txBody>
          <a:bodyPr/>
          <a:lstStyle>
            <a:lvl1pPr>
              <a:defRPr/>
            </a:lvl1pPr>
          </a:lstStyle>
          <a:p>
            <a:pPr>
              <a:defRPr/>
            </a:pPr>
            <a:endParaRPr lang="el-GR"/>
          </a:p>
        </p:txBody>
      </p:sp>
      <p:sp>
        <p:nvSpPr>
          <p:cNvPr id="7" name="Rectangle 5"/>
          <p:cNvSpPr>
            <a:spLocks noGrp="1" noChangeArrowheads="1"/>
          </p:cNvSpPr>
          <p:nvPr>
            <p:ph type="sldNum" idx="12"/>
          </p:nvPr>
        </p:nvSpPr>
        <p:spPr>
          <a:ln/>
        </p:spPr>
        <p:txBody>
          <a:bodyPr/>
          <a:lstStyle>
            <a:lvl1pPr>
              <a:defRPr/>
            </a:lvl1pPr>
          </a:lstStyle>
          <a:p>
            <a:pPr>
              <a:defRPr/>
            </a:pPr>
            <a:fld id="{0E8631A3-14AD-49E5-9AED-423186F06CCA}" type="slidenum">
              <a:rPr lang="el-GR"/>
              <a:pPr>
                <a:defRPr/>
              </a:pPr>
              <a:t>‹#›</a:t>
            </a:fld>
            <a:endParaRPr lang="el-G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Προσαρμοσμένη διάταξη">
    <p:spTree>
      <p:nvGrpSpPr>
        <p:cNvPr id="1" name=""/>
        <p:cNvGrpSpPr/>
        <p:nvPr/>
      </p:nvGrpSpPr>
      <p:grpSpPr>
        <a:xfrm>
          <a:off x="0" y="0"/>
          <a:ext cx="0" cy="0"/>
          <a:chOff x="0" y="0"/>
          <a:chExt cx="0" cy="0"/>
        </a:xfrm>
      </p:grpSpPr>
      <p:sp>
        <p:nvSpPr>
          <p:cNvPr id="2" name="1 - Τίτλος"/>
          <p:cNvSpPr>
            <a:spLocks noGrp="1"/>
          </p:cNvSpPr>
          <p:nvPr>
            <p:ph type="title"/>
          </p:nvPr>
        </p:nvSpPr>
        <p:spPr>
          <a:xfrm>
            <a:off x="503238" y="301625"/>
            <a:ext cx="9069387" cy="1260475"/>
          </a:xfrm>
        </p:spPr>
        <p:txBody>
          <a:bodyPr/>
          <a:lstStyle/>
          <a:p>
            <a:r>
              <a:rPr lang="el-GR" smtClean="0"/>
              <a:t>Kλικ για επεξεργασία του τίτλου</a:t>
            </a:r>
            <a:endParaRPr lang="el-GR"/>
          </a:p>
        </p:txBody>
      </p:sp>
      <p:sp>
        <p:nvSpPr>
          <p:cNvPr id="3" name="Rectangle 3"/>
          <p:cNvSpPr>
            <a:spLocks noGrp="1" noChangeArrowheads="1"/>
          </p:cNvSpPr>
          <p:nvPr>
            <p:ph type="dt" idx="10"/>
          </p:nvPr>
        </p:nvSpPr>
        <p:spPr>
          <a:ln/>
        </p:spPr>
        <p:txBody>
          <a:bodyPr/>
          <a:lstStyle>
            <a:lvl1pPr>
              <a:defRPr/>
            </a:lvl1pPr>
          </a:lstStyle>
          <a:p>
            <a:pPr>
              <a:defRPr/>
            </a:pPr>
            <a:endParaRPr lang="el-GR"/>
          </a:p>
        </p:txBody>
      </p:sp>
      <p:sp>
        <p:nvSpPr>
          <p:cNvPr id="4" name="Rectangle 4"/>
          <p:cNvSpPr>
            <a:spLocks noGrp="1" noChangeArrowheads="1"/>
          </p:cNvSpPr>
          <p:nvPr>
            <p:ph type="ftr" idx="11"/>
          </p:nvPr>
        </p:nvSpPr>
        <p:spPr>
          <a:ln/>
        </p:spPr>
        <p:txBody>
          <a:bodyPr/>
          <a:lstStyle>
            <a:lvl1pPr>
              <a:defRPr/>
            </a:lvl1pPr>
          </a:lstStyle>
          <a:p>
            <a:pPr>
              <a:defRPr/>
            </a:pPr>
            <a:endParaRPr lang="el-GR"/>
          </a:p>
        </p:txBody>
      </p:sp>
      <p:sp>
        <p:nvSpPr>
          <p:cNvPr id="5" name="Rectangle 5"/>
          <p:cNvSpPr>
            <a:spLocks noGrp="1" noChangeArrowheads="1"/>
          </p:cNvSpPr>
          <p:nvPr>
            <p:ph type="sldNum" idx="12"/>
          </p:nvPr>
        </p:nvSpPr>
        <p:spPr>
          <a:ln/>
        </p:spPr>
        <p:txBody>
          <a:bodyPr/>
          <a:lstStyle>
            <a:lvl1pPr>
              <a:defRPr/>
            </a:lvl1pPr>
          </a:lstStyle>
          <a:p>
            <a:pPr>
              <a:defRPr/>
            </a:pPr>
            <a:fld id="{9A6FF48A-9A1A-406A-8E2A-7B86C559F759}" type="slidenum">
              <a:rPr lang="el-GR"/>
              <a:pPr>
                <a:defRPr/>
              </a:pPr>
              <a:t>‹#›</a:t>
            </a:fld>
            <a:endParaRPr lang="el-G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Τίτλος, 2 Αντικείμενα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03238" y="301625"/>
            <a:ext cx="9069387" cy="1260475"/>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quarter" idx="1"/>
          </p:nvPr>
        </p:nvSpPr>
        <p:spPr>
          <a:xfrm>
            <a:off x="503238" y="1768475"/>
            <a:ext cx="4457700" cy="24177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503238" y="4338638"/>
            <a:ext cx="4457700" cy="241776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half" idx="3"/>
          </p:nvPr>
        </p:nvSpPr>
        <p:spPr>
          <a:xfrm>
            <a:off x="5113338" y="1768475"/>
            <a:ext cx="4459287" cy="49879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3"/>
          <p:cNvSpPr>
            <a:spLocks noGrp="1" noChangeArrowheads="1"/>
          </p:cNvSpPr>
          <p:nvPr>
            <p:ph type="dt" idx="10"/>
          </p:nvPr>
        </p:nvSpPr>
        <p:spPr>
          <a:ln/>
        </p:spPr>
        <p:txBody>
          <a:bodyPr/>
          <a:lstStyle>
            <a:lvl1pPr>
              <a:defRPr/>
            </a:lvl1pPr>
          </a:lstStyle>
          <a:p>
            <a:pPr>
              <a:defRPr/>
            </a:pPr>
            <a:endParaRPr lang="el-GR"/>
          </a:p>
        </p:txBody>
      </p:sp>
      <p:sp>
        <p:nvSpPr>
          <p:cNvPr id="7" name="Rectangle 4"/>
          <p:cNvSpPr>
            <a:spLocks noGrp="1" noChangeArrowheads="1"/>
          </p:cNvSpPr>
          <p:nvPr>
            <p:ph type="ftr" idx="11"/>
          </p:nvPr>
        </p:nvSpPr>
        <p:spPr>
          <a:ln/>
        </p:spPr>
        <p:txBody>
          <a:bodyPr/>
          <a:lstStyle>
            <a:lvl1pPr>
              <a:defRPr/>
            </a:lvl1pPr>
          </a:lstStyle>
          <a:p>
            <a:pPr>
              <a:defRPr/>
            </a:pPr>
            <a:endParaRPr lang="el-GR"/>
          </a:p>
        </p:txBody>
      </p:sp>
      <p:sp>
        <p:nvSpPr>
          <p:cNvPr id="8" name="Rectangle 5"/>
          <p:cNvSpPr>
            <a:spLocks noGrp="1" noChangeArrowheads="1"/>
          </p:cNvSpPr>
          <p:nvPr>
            <p:ph type="sldNum" idx="12"/>
          </p:nvPr>
        </p:nvSpPr>
        <p:spPr>
          <a:ln/>
        </p:spPr>
        <p:txBody>
          <a:bodyPr/>
          <a:lstStyle>
            <a:lvl1pPr>
              <a:defRPr/>
            </a:lvl1pPr>
          </a:lstStyle>
          <a:p>
            <a:pPr>
              <a:defRPr/>
            </a:pPr>
            <a:fld id="{943502A8-8532-45AA-A373-E23DFC2C907A}" type="slidenum">
              <a:rPr lang="el-GR"/>
              <a:pPr>
                <a:defRPr/>
              </a:pPr>
              <a:t>‹#›</a:t>
            </a:fld>
            <a:endParaRPr lang="el-G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Τίτλος, Αντικείμενο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03238" y="301625"/>
            <a:ext cx="9069387" cy="1260475"/>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503238" y="1768475"/>
            <a:ext cx="4457700" cy="49879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5113338" y="1768475"/>
            <a:ext cx="4459287" cy="49879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3"/>
          <p:cNvSpPr>
            <a:spLocks noGrp="1" noChangeArrowheads="1"/>
          </p:cNvSpPr>
          <p:nvPr>
            <p:ph type="dt" idx="10"/>
          </p:nvPr>
        </p:nvSpPr>
        <p:spPr>
          <a:ln/>
        </p:spPr>
        <p:txBody>
          <a:bodyPr/>
          <a:lstStyle>
            <a:lvl1pPr>
              <a:defRPr/>
            </a:lvl1pPr>
          </a:lstStyle>
          <a:p>
            <a:pPr>
              <a:defRPr/>
            </a:pPr>
            <a:endParaRPr lang="el-GR"/>
          </a:p>
        </p:txBody>
      </p:sp>
      <p:sp>
        <p:nvSpPr>
          <p:cNvPr id="6" name="Rectangle 4"/>
          <p:cNvSpPr>
            <a:spLocks noGrp="1" noChangeArrowheads="1"/>
          </p:cNvSpPr>
          <p:nvPr>
            <p:ph type="ftr" idx="11"/>
          </p:nvPr>
        </p:nvSpPr>
        <p:spPr>
          <a:ln/>
        </p:spPr>
        <p:txBody>
          <a:bodyPr/>
          <a:lstStyle>
            <a:lvl1pPr>
              <a:defRPr/>
            </a:lvl1pPr>
          </a:lstStyle>
          <a:p>
            <a:pPr>
              <a:defRPr/>
            </a:pPr>
            <a:endParaRPr lang="el-GR"/>
          </a:p>
        </p:txBody>
      </p:sp>
      <p:sp>
        <p:nvSpPr>
          <p:cNvPr id="7" name="Rectangle 5"/>
          <p:cNvSpPr>
            <a:spLocks noGrp="1" noChangeArrowheads="1"/>
          </p:cNvSpPr>
          <p:nvPr>
            <p:ph type="sldNum" idx="12"/>
          </p:nvPr>
        </p:nvSpPr>
        <p:spPr>
          <a:ln/>
        </p:spPr>
        <p:txBody>
          <a:bodyPr/>
          <a:lstStyle>
            <a:lvl1pPr>
              <a:defRPr/>
            </a:lvl1pPr>
          </a:lstStyle>
          <a:p>
            <a:pPr>
              <a:defRPr/>
            </a:pPr>
            <a:fld id="{D53ED12E-8089-4237-8CA0-9E0E14A4F400}" type="slidenum">
              <a:rPr lang="el-GR"/>
              <a:pPr>
                <a:defRPr/>
              </a:pPr>
              <a:t>‹#›</a:t>
            </a:fld>
            <a:endParaRPr lang="el-G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Τίτλος και 4 Αντικείμενα">
    <p:spTree>
      <p:nvGrpSpPr>
        <p:cNvPr id="1" name=""/>
        <p:cNvGrpSpPr/>
        <p:nvPr/>
      </p:nvGrpSpPr>
      <p:grpSpPr>
        <a:xfrm>
          <a:off x="0" y="0"/>
          <a:ext cx="0" cy="0"/>
          <a:chOff x="0" y="0"/>
          <a:chExt cx="0" cy="0"/>
        </a:xfrm>
      </p:grpSpPr>
      <p:sp>
        <p:nvSpPr>
          <p:cNvPr id="2" name="1 - Τίτλος"/>
          <p:cNvSpPr>
            <a:spLocks noGrp="1"/>
          </p:cNvSpPr>
          <p:nvPr>
            <p:ph type="title" sz="quarter"/>
          </p:nvPr>
        </p:nvSpPr>
        <p:spPr>
          <a:xfrm>
            <a:off x="503238" y="301625"/>
            <a:ext cx="9069387" cy="1260475"/>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quarter" idx="1"/>
          </p:nvPr>
        </p:nvSpPr>
        <p:spPr>
          <a:xfrm>
            <a:off x="503238" y="1768475"/>
            <a:ext cx="4457700" cy="24177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5113338" y="1768475"/>
            <a:ext cx="4459287" cy="24177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503238" y="4338638"/>
            <a:ext cx="4457700" cy="241776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περιεχομένου"/>
          <p:cNvSpPr>
            <a:spLocks noGrp="1"/>
          </p:cNvSpPr>
          <p:nvPr>
            <p:ph sz="quarter" idx="4"/>
          </p:nvPr>
        </p:nvSpPr>
        <p:spPr>
          <a:xfrm>
            <a:off x="5113338" y="4338638"/>
            <a:ext cx="4459287" cy="241776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3"/>
          <p:cNvSpPr>
            <a:spLocks noGrp="1" noChangeArrowheads="1"/>
          </p:cNvSpPr>
          <p:nvPr>
            <p:ph type="dt" idx="10"/>
          </p:nvPr>
        </p:nvSpPr>
        <p:spPr>
          <a:ln/>
        </p:spPr>
        <p:txBody>
          <a:bodyPr/>
          <a:lstStyle>
            <a:lvl1pPr>
              <a:defRPr/>
            </a:lvl1pPr>
          </a:lstStyle>
          <a:p>
            <a:pPr>
              <a:defRPr/>
            </a:pPr>
            <a:endParaRPr lang="el-GR"/>
          </a:p>
        </p:txBody>
      </p:sp>
      <p:sp>
        <p:nvSpPr>
          <p:cNvPr id="8" name="Rectangle 4"/>
          <p:cNvSpPr>
            <a:spLocks noGrp="1" noChangeArrowheads="1"/>
          </p:cNvSpPr>
          <p:nvPr>
            <p:ph type="ftr" idx="11"/>
          </p:nvPr>
        </p:nvSpPr>
        <p:spPr>
          <a:ln/>
        </p:spPr>
        <p:txBody>
          <a:bodyPr/>
          <a:lstStyle>
            <a:lvl1pPr>
              <a:defRPr/>
            </a:lvl1pPr>
          </a:lstStyle>
          <a:p>
            <a:pPr>
              <a:defRPr/>
            </a:pPr>
            <a:endParaRPr lang="el-GR"/>
          </a:p>
        </p:txBody>
      </p:sp>
      <p:sp>
        <p:nvSpPr>
          <p:cNvPr id="9" name="Rectangle 5"/>
          <p:cNvSpPr>
            <a:spLocks noGrp="1" noChangeArrowheads="1"/>
          </p:cNvSpPr>
          <p:nvPr>
            <p:ph type="sldNum" idx="12"/>
          </p:nvPr>
        </p:nvSpPr>
        <p:spPr>
          <a:ln/>
        </p:spPr>
        <p:txBody>
          <a:bodyPr/>
          <a:lstStyle>
            <a:lvl1pPr>
              <a:defRPr/>
            </a:lvl1pPr>
          </a:lstStyle>
          <a:p>
            <a:pPr>
              <a:defRPr/>
            </a:pPr>
            <a:fld id="{1CB6CDFA-C51C-4DD3-8D90-B0BDBB51E92E}" type="slidenum">
              <a:rPr lang="el-GR"/>
              <a:pPr>
                <a:defRPr/>
              </a:pPr>
              <a:t>‹#›</a:t>
            </a:fld>
            <a:endParaRPr lang="el-G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hart" preserve="1">
  <p:cSld name="Τίτλος και Γράφη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503238" y="301625"/>
            <a:ext cx="9069387" cy="1260475"/>
          </a:xfrm>
        </p:spPr>
        <p:txBody>
          <a:bodyPr/>
          <a:lstStyle/>
          <a:p>
            <a:r>
              <a:rPr lang="el-GR" smtClean="0"/>
              <a:t>Kλικ για επεξεργασία του τίτλου</a:t>
            </a:r>
            <a:endParaRPr lang="el-GR"/>
          </a:p>
        </p:txBody>
      </p:sp>
      <p:sp>
        <p:nvSpPr>
          <p:cNvPr id="3" name="2 - Θέση γραφήματος"/>
          <p:cNvSpPr>
            <a:spLocks noGrp="1"/>
          </p:cNvSpPr>
          <p:nvPr>
            <p:ph type="chart" idx="1"/>
          </p:nvPr>
        </p:nvSpPr>
        <p:spPr>
          <a:xfrm>
            <a:off x="503238" y="1768475"/>
            <a:ext cx="9069387" cy="4987925"/>
          </a:xfrm>
        </p:spPr>
        <p:txBody>
          <a:bodyPr/>
          <a:lstStyle/>
          <a:p>
            <a:pPr lvl="0"/>
            <a:endParaRPr lang="el-GR" noProof="0" dirty="0" smtClean="0"/>
          </a:p>
        </p:txBody>
      </p:sp>
      <p:sp>
        <p:nvSpPr>
          <p:cNvPr id="4" name="Rectangle 3"/>
          <p:cNvSpPr>
            <a:spLocks noGrp="1" noChangeArrowheads="1"/>
          </p:cNvSpPr>
          <p:nvPr>
            <p:ph type="dt" idx="10"/>
          </p:nvPr>
        </p:nvSpPr>
        <p:spPr>
          <a:ln/>
        </p:spPr>
        <p:txBody>
          <a:bodyPr/>
          <a:lstStyle>
            <a:lvl1pPr>
              <a:defRPr/>
            </a:lvl1pPr>
          </a:lstStyle>
          <a:p>
            <a:pPr>
              <a:defRPr/>
            </a:pPr>
            <a:endParaRPr lang="el-GR"/>
          </a:p>
        </p:txBody>
      </p:sp>
      <p:sp>
        <p:nvSpPr>
          <p:cNvPr id="5" name="Rectangle 4"/>
          <p:cNvSpPr>
            <a:spLocks noGrp="1" noChangeArrowheads="1"/>
          </p:cNvSpPr>
          <p:nvPr>
            <p:ph type="ftr" idx="11"/>
          </p:nvPr>
        </p:nvSpPr>
        <p:spPr>
          <a:ln/>
        </p:spPr>
        <p:txBody>
          <a:bodyPr/>
          <a:lstStyle>
            <a:lvl1pPr>
              <a:defRPr/>
            </a:lvl1pPr>
          </a:lstStyle>
          <a:p>
            <a:pPr>
              <a:defRPr/>
            </a:pPr>
            <a:endParaRPr lang="el-GR"/>
          </a:p>
        </p:txBody>
      </p:sp>
      <p:sp>
        <p:nvSpPr>
          <p:cNvPr id="6" name="Rectangle 5"/>
          <p:cNvSpPr>
            <a:spLocks noGrp="1" noChangeArrowheads="1"/>
          </p:cNvSpPr>
          <p:nvPr>
            <p:ph type="sldNum" idx="12"/>
          </p:nvPr>
        </p:nvSpPr>
        <p:spPr>
          <a:ln/>
        </p:spPr>
        <p:txBody>
          <a:bodyPr/>
          <a:lstStyle>
            <a:lvl1pPr>
              <a:defRPr/>
            </a:lvl1pPr>
          </a:lstStyle>
          <a:p>
            <a:pPr>
              <a:defRPr/>
            </a:pPr>
            <a:fld id="{05C954D5-E573-4EFB-82C5-B7CE02661454}" type="slidenum">
              <a:rPr lang="el-GR"/>
              <a:pPr>
                <a:defRPr/>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3"/>
          <p:cNvSpPr>
            <a:spLocks noGrp="1" noChangeArrowheads="1"/>
          </p:cNvSpPr>
          <p:nvPr>
            <p:ph type="dt" idx="10"/>
          </p:nvPr>
        </p:nvSpPr>
        <p:spPr>
          <a:ln/>
        </p:spPr>
        <p:txBody>
          <a:bodyPr/>
          <a:lstStyle>
            <a:lvl1pPr>
              <a:defRPr/>
            </a:lvl1pPr>
          </a:lstStyle>
          <a:p>
            <a:pPr>
              <a:defRPr/>
            </a:pPr>
            <a:endParaRPr lang="el-GR"/>
          </a:p>
        </p:txBody>
      </p:sp>
      <p:sp>
        <p:nvSpPr>
          <p:cNvPr id="5" name="Rectangle 4"/>
          <p:cNvSpPr>
            <a:spLocks noGrp="1" noChangeArrowheads="1"/>
          </p:cNvSpPr>
          <p:nvPr>
            <p:ph type="ftr" idx="11"/>
          </p:nvPr>
        </p:nvSpPr>
        <p:spPr>
          <a:ln/>
        </p:spPr>
        <p:txBody>
          <a:bodyPr/>
          <a:lstStyle>
            <a:lvl1pPr>
              <a:defRPr/>
            </a:lvl1pPr>
          </a:lstStyle>
          <a:p>
            <a:pPr>
              <a:defRPr/>
            </a:pPr>
            <a:endParaRPr lang="el-GR"/>
          </a:p>
        </p:txBody>
      </p:sp>
      <p:sp>
        <p:nvSpPr>
          <p:cNvPr id="6" name="Rectangle 5"/>
          <p:cNvSpPr>
            <a:spLocks noGrp="1" noChangeArrowheads="1"/>
          </p:cNvSpPr>
          <p:nvPr>
            <p:ph type="sldNum" idx="12"/>
          </p:nvPr>
        </p:nvSpPr>
        <p:spPr>
          <a:ln/>
        </p:spPr>
        <p:txBody>
          <a:bodyPr/>
          <a:lstStyle>
            <a:lvl1pPr>
              <a:defRPr/>
            </a:lvl1pPr>
          </a:lstStyle>
          <a:p>
            <a:pPr>
              <a:defRPr/>
            </a:pPr>
            <a:fld id="{28D14432-AA9F-4621-BD78-8A2272BD3A1B}" type="slidenum">
              <a:rPr lang="el-GR"/>
              <a:pPr>
                <a:defRPr/>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96925" y="4857750"/>
            <a:ext cx="8567738" cy="15017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3"/>
          <p:cNvSpPr>
            <a:spLocks noGrp="1" noChangeArrowheads="1"/>
          </p:cNvSpPr>
          <p:nvPr>
            <p:ph type="dt" idx="10"/>
          </p:nvPr>
        </p:nvSpPr>
        <p:spPr>
          <a:ln/>
        </p:spPr>
        <p:txBody>
          <a:bodyPr/>
          <a:lstStyle>
            <a:lvl1pPr>
              <a:defRPr/>
            </a:lvl1pPr>
          </a:lstStyle>
          <a:p>
            <a:pPr>
              <a:defRPr/>
            </a:pPr>
            <a:endParaRPr lang="el-GR"/>
          </a:p>
        </p:txBody>
      </p:sp>
      <p:sp>
        <p:nvSpPr>
          <p:cNvPr id="5" name="Rectangle 4"/>
          <p:cNvSpPr>
            <a:spLocks noGrp="1" noChangeArrowheads="1"/>
          </p:cNvSpPr>
          <p:nvPr>
            <p:ph type="ftr" idx="11"/>
          </p:nvPr>
        </p:nvSpPr>
        <p:spPr>
          <a:ln/>
        </p:spPr>
        <p:txBody>
          <a:bodyPr/>
          <a:lstStyle>
            <a:lvl1pPr>
              <a:defRPr/>
            </a:lvl1pPr>
          </a:lstStyle>
          <a:p>
            <a:pPr>
              <a:defRPr/>
            </a:pPr>
            <a:endParaRPr lang="el-GR"/>
          </a:p>
        </p:txBody>
      </p:sp>
      <p:sp>
        <p:nvSpPr>
          <p:cNvPr id="6" name="Rectangle 5"/>
          <p:cNvSpPr>
            <a:spLocks noGrp="1" noChangeArrowheads="1"/>
          </p:cNvSpPr>
          <p:nvPr>
            <p:ph type="sldNum" idx="12"/>
          </p:nvPr>
        </p:nvSpPr>
        <p:spPr>
          <a:ln/>
        </p:spPr>
        <p:txBody>
          <a:bodyPr/>
          <a:lstStyle>
            <a:lvl1pPr>
              <a:defRPr/>
            </a:lvl1pPr>
          </a:lstStyle>
          <a:p>
            <a:pPr>
              <a:defRPr/>
            </a:pPr>
            <a:fld id="{9F9EBD46-7E41-4645-8EC2-EE19F48C5382}" type="slidenum">
              <a:rPr lang="el-GR"/>
              <a:pPr>
                <a:defRPr/>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3"/>
          <p:cNvSpPr>
            <a:spLocks noGrp="1" noChangeArrowheads="1"/>
          </p:cNvSpPr>
          <p:nvPr>
            <p:ph type="dt" idx="10"/>
          </p:nvPr>
        </p:nvSpPr>
        <p:spPr>
          <a:ln/>
        </p:spPr>
        <p:txBody>
          <a:bodyPr/>
          <a:lstStyle>
            <a:lvl1pPr>
              <a:defRPr/>
            </a:lvl1pPr>
          </a:lstStyle>
          <a:p>
            <a:pPr>
              <a:defRPr/>
            </a:pPr>
            <a:endParaRPr lang="el-GR"/>
          </a:p>
        </p:txBody>
      </p:sp>
      <p:sp>
        <p:nvSpPr>
          <p:cNvPr id="6" name="Rectangle 4"/>
          <p:cNvSpPr>
            <a:spLocks noGrp="1" noChangeArrowheads="1"/>
          </p:cNvSpPr>
          <p:nvPr>
            <p:ph type="ftr" idx="11"/>
          </p:nvPr>
        </p:nvSpPr>
        <p:spPr>
          <a:ln/>
        </p:spPr>
        <p:txBody>
          <a:bodyPr/>
          <a:lstStyle>
            <a:lvl1pPr>
              <a:defRPr/>
            </a:lvl1pPr>
          </a:lstStyle>
          <a:p>
            <a:pPr>
              <a:defRPr/>
            </a:pPr>
            <a:endParaRPr lang="el-GR"/>
          </a:p>
        </p:txBody>
      </p:sp>
      <p:sp>
        <p:nvSpPr>
          <p:cNvPr id="7" name="Rectangle 5"/>
          <p:cNvSpPr>
            <a:spLocks noGrp="1" noChangeArrowheads="1"/>
          </p:cNvSpPr>
          <p:nvPr>
            <p:ph type="sldNum" idx="12"/>
          </p:nvPr>
        </p:nvSpPr>
        <p:spPr>
          <a:ln/>
        </p:spPr>
        <p:txBody>
          <a:bodyPr/>
          <a:lstStyle>
            <a:lvl1pPr>
              <a:defRPr/>
            </a:lvl1pPr>
          </a:lstStyle>
          <a:p>
            <a:pPr>
              <a:defRPr/>
            </a:pPr>
            <a:fld id="{12FA6EA0-B2C1-470C-9F8A-B5EE532DF68E}" type="slidenum">
              <a:rPr lang="el-GR"/>
              <a:pPr>
                <a:defRPr/>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04825" y="303213"/>
            <a:ext cx="9072563" cy="1258887"/>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3"/>
          <p:cNvSpPr>
            <a:spLocks noGrp="1" noChangeArrowheads="1"/>
          </p:cNvSpPr>
          <p:nvPr>
            <p:ph type="dt" idx="10"/>
          </p:nvPr>
        </p:nvSpPr>
        <p:spPr>
          <a:ln/>
        </p:spPr>
        <p:txBody>
          <a:bodyPr/>
          <a:lstStyle>
            <a:lvl1pPr>
              <a:defRPr/>
            </a:lvl1pPr>
          </a:lstStyle>
          <a:p>
            <a:pPr>
              <a:defRPr/>
            </a:pPr>
            <a:endParaRPr lang="el-GR"/>
          </a:p>
        </p:txBody>
      </p:sp>
      <p:sp>
        <p:nvSpPr>
          <p:cNvPr id="8" name="Rectangle 4"/>
          <p:cNvSpPr>
            <a:spLocks noGrp="1" noChangeArrowheads="1"/>
          </p:cNvSpPr>
          <p:nvPr>
            <p:ph type="ftr" idx="11"/>
          </p:nvPr>
        </p:nvSpPr>
        <p:spPr>
          <a:ln/>
        </p:spPr>
        <p:txBody>
          <a:bodyPr/>
          <a:lstStyle>
            <a:lvl1pPr>
              <a:defRPr/>
            </a:lvl1pPr>
          </a:lstStyle>
          <a:p>
            <a:pPr>
              <a:defRPr/>
            </a:pPr>
            <a:endParaRPr lang="el-GR"/>
          </a:p>
        </p:txBody>
      </p:sp>
      <p:sp>
        <p:nvSpPr>
          <p:cNvPr id="9" name="Rectangle 5"/>
          <p:cNvSpPr>
            <a:spLocks noGrp="1" noChangeArrowheads="1"/>
          </p:cNvSpPr>
          <p:nvPr>
            <p:ph type="sldNum" idx="12"/>
          </p:nvPr>
        </p:nvSpPr>
        <p:spPr>
          <a:ln/>
        </p:spPr>
        <p:txBody>
          <a:bodyPr/>
          <a:lstStyle>
            <a:lvl1pPr>
              <a:defRPr/>
            </a:lvl1pPr>
          </a:lstStyle>
          <a:p>
            <a:pPr>
              <a:defRPr/>
            </a:pPr>
            <a:fld id="{C7F16341-D84D-405D-A812-4809E9825EBC}" type="slidenum">
              <a:rPr lang="el-GR"/>
              <a:pPr>
                <a:defRPr/>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3"/>
          <p:cNvSpPr>
            <a:spLocks noGrp="1" noChangeArrowheads="1"/>
          </p:cNvSpPr>
          <p:nvPr>
            <p:ph type="dt" idx="10"/>
          </p:nvPr>
        </p:nvSpPr>
        <p:spPr>
          <a:ln/>
        </p:spPr>
        <p:txBody>
          <a:bodyPr/>
          <a:lstStyle>
            <a:lvl1pPr>
              <a:defRPr/>
            </a:lvl1pPr>
          </a:lstStyle>
          <a:p>
            <a:pPr>
              <a:defRPr/>
            </a:pPr>
            <a:endParaRPr lang="el-GR"/>
          </a:p>
        </p:txBody>
      </p:sp>
      <p:sp>
        <p:nvSpPr>
          <p:cNvPr id="4" name="Rectangle 4"/>
          <p:cNvSpPr>
            <a:spLocks noGrp="1" noChangeArrowheads="1"/>
          </p:cNvSpPr>
          <p:nvPr>
            <p:ph type="ftr" idx="11"/>
          </p:nvPr>
        </p:nvSpPr>
        <p:spPr>
          <a:ln/>
        </p:spPr>
        <p:txBody>
          <a:bodyPr/>
          <a:lstStyle>
            <a:lvl1pPr>
              <a:defRPr/>
            </a:lvl1pPr>
          </a:lstStyle>
          <a:p>
            <a:pPr>
              <a:defRPr/>
            </a:pPr>
            <a:endParaRPr lang="el-GR"/>
          </a:p>
        </p:txBody>
      </p:sp>
      <p:sp>
        <p:nvSpPr>
          <p:cNvPr id="5" name="Rectangle 5"/>
          <p:cNvSpPr>
            <a:spLocks noGrp="1" noChangeArrowheads="1"/>
          </p:cNvSpPr>
          <p:nvPr>
            <p:ph type="sldNum" idx="12"/>
          </p:nvPr>
        </p:nvSpPr>
        <p:spPr>
          <a:ln/>
        </p:spPr>
        <p:txBody>
          <a:bodyPr/>
          <a:lstStyle>
            <a:lvl1pPr>
              <a:defRPr/>
            </a:lvl1pPr>
          </a:lstStyle>
          <a:p>
            <a:pPr>
              <a:defRPr/>
            </a:pPr>
            <a:fld id="{24677A26-25D2-4B0D-BD24-1D77ED2BA822}" type="slidenum">
              <a:rPr lang="el-GR"/>
              <a:pPr>
                <a:defRPr/>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l-GR"/>
          </a:p>
        </p:txBody>
      </p:sp>
      <p:sp>
        <p:nvSpPr>
          <p:cNvPr id="3" name="Rectangle 4"/>
          <p:cNvSpPr>
            <a:spLocks noGrp="1" noChangeArrowheads="1"/>
          </p:cNvSpPr>
          <p:nvPr>
            <p:ph type="ftr" idx="11"/>
          </p:nvPr>
        </p:nvSpPr>
        <p:spPr>
          <a:ln/>
        </p:spPr>
        <p:txBody>
          <a:bodyPr/>
          <a:lstStyle>
            <a:lvl1pPr>
              <a:defRPr/>
            </a:lvl1pPr>
          </a:lstStyle>
          <a:p>
            <a:pPr>
              <a:defRPr/>
            </a:pPr>
            <a:endParaRPr lang="el-GR"/>
          </a:p>
        </p:txBody>
      </p:sp>
      <p:sp>
        <p:nvSpPr>
          <p:cNvPr id="4" name="Rectangle 5"/>
          <p:cNvSpPr>
            <a:spLocks noGrp="1" noChangeArrowheads="1"/>
          </p:cNvSpPr>
          <p:nvPr>
            <p:ph type="sldNum" idx="12"/>
          </p:nvPr>
        </p:nvSpPr>
        <p:spPr>
          <a:ln/>
        </p:spPr>
        <p:txBody>
          <a:bodyPr/>
          <a:lstStyle>
            <a:lvl1pPr>
              <a:defRPr/>
            </a:lvl1pPr>
          </a:lstStyle>
          <a:p>
            <a:pPr>
              <a:defRPr/>
            </a:pPr>
            <a:fld id="{1FC12E8A-6C10-4B92-88EB-34242C286159}" type="slidenum">
              <a:rPr lang="el-GR"/>
              <a:pPr>
                <a:defRPr/>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04825" y="301625"/>
            <a:ext cx="3316288" cy="1279525"/>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3"/>
          <p:cNvSpPr>
            <a:spLocks noGrp="1" noChangeArrowheads="1"/>
          </p:cNvSpPr>
          <p:nvPr>
            <p:ph type="dt" idx="10"/>
          </p:nvPr>
        </p:nvSpPr>
        <p:spPr>
          <a:ln/>
        </p:spPr>
        <p:txBody>
          <a:bodyPr/>
          <a:lstStyle>
            <a:lvl1pPr>
              <a:defRPr/>
            </a:lvl1pPr>
          </a:lstStyle>
          <a:p>
            <a:pPr>
              <a:defRPr/>
            </a:pPr>
            <a:endParaRPr lang="el-GR"/>
          </a:p>
        </p:txBody>
      </p:sp>
      <p:sp>
        <p:nvSpPr>
          <p:cNvPr id="6" name="Rectangle 4"/>
          <p:cNvSpPr>
            <a:spLocks noGrp="1" noChangeArrowheads="1"/>
          </p:cNvSpPr>
          <p:nvPr>
            <p:ph type="ftr" idx="11"/>
          </p:nvPr>
        </p:nvSpPr>
        <p:spPr>
          <a:ln/>
        </p:spPr>
        <p:txBody>
          <a:bodyPr/>
          <a:lstStyle>
            <a:lvl1pPr>
              <a:defRPr/>
            </a:lvl1pPr>
          </a:lstStyle>
          <a:p>
            <a:pPr>
              <a:defRPr/>
            </a:pPr>
            <a:endParaRPr lang="el-GR"/>
          </a:p>
        </p:txBody>
      </p:sp>
      <p:sp>
        <p:nvSpPr>
          <p:cNvPr id="7" name="Rectangle 5"/>
          <p:cNvSpPr>
            <a:spLocks noGrp="1" noChangeArrowheads="1"/>
          </p:cNvSpPr>
          <p:nvPr>
            <p:ph type="sldNum" idx="12"/>
          </p:nvPr>
        </p:nvSpPr>
        <p:spPr>
          <a:ln/>
        </p:spPr>
        <p:txBody>
          <a:bodyPr/>
          <a:lstStyle>
            <a:lvl1pPr>
              <a:defRPr/>
            </a:lvl1pPr>
          </a:lstStyle>
          <a:p>
            <a:pPr>
              <a:defRPr/>
            </a:pPr>
            <a:fld id="{1BFAE1CD-ACF2-4DF9-8F87-5C4EC4153F9D}" type="slidenum">
              <a:rPr lang="el-GR"/>
              <a:pPr>
                <a:defRPr/>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976438" y="5291138"/>
            <a:ext cx="6048375" cy="625475"/>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smtClean="0"/>
          </a:p>
        </p:txBody>
      </p:sp>
      <p:sp>
        <p:nvSpPr>
          <p:cNvPr id="4" name="3 - Θέση κειμένου"/>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3"/>
          <p:cNvSpPr>
            <a:spLocks noGrp="1" noChangeArrowheads="1"/>
          </p:cNvSpPr>
          <p:nvPr>
            <p:ph type="dt" idx="10"/>
          </p:nvPr>
        </p:nvSpPr>
        <p:spPr>
          <a:ln/>
        </p:spPr>
        <p:txBody>
          <a:bodyPr/>
          <a:lstStyle>
            <a:lvl1pPr>
              <a:defRPr/>
            </a:lvl1pPr>
          </a:lstStyle>
          <a:p>
            <a:pPr>
              <a:defRPr/>
            </a:pPr>
            <a:endParaRPr lang="el-GR"/>
          </a:p>
        </p:txBody>
      </p:sp>
      <p:sp>
        <p:nvSpPr>
          <p:cNvPr id="6" name="Rectangle 4"/>
          <p:cNvSpPr>
            <a:spLocks noGrp="1" noChangeArrowheads="1"/>
          </p:cNvSpPr>
          <p:nvPr>
            <p:ph type="ftr" idx="11"/>
          </p:nvPr>
        </p:nvSpPr>
        <p:spPr>
          <a:ln/>
        </p:spPr>
        <p:txBody>
          <a:bodyPr/>
          <a:lstStyle>
            <a:lvl1pPr>
              <a:defRPr/>
            </a:lvl1pPr>
          </a:lstStyle>
          <a:p>
            <a:pPr>
              <a:defRPr/>
            </a:pPr>
            <a:endParaRPr lang="el-GR"/>
          </a:p>
        </p:txBody>
      </p:sp>
      <p:sp>
        <p:nvSpPr>
          <p:cNvPr id="7" name="Rectangle 5"/>
          <p:cNvSpPr>
            <a:spLocks noGrp="1" noChangeArrowheads="1"/>
          </p:cNvSpPr>
          <p:nvPr>
            <p:ph type="sldNum" idx="12"/>
          </p:nvPr>
        </p:nvSpPr>
        <p:spPr>
          <a:ln/>
        </p:spPr>
        <p:txBody>
          <a:bodyPr/>
          <a:lstStyle>
            <a:lvl1pPr>
              <a:defRPr/>
            </a:lvl1pPr>
          </a:lstStyle>
          <a:p>
            <a:pPr>
              <a:defRPr/>
            </a:pPr>
            <a:fld id="{D09862B6-42CF-4D9A-B953-45097B693F76}" type="slidenum">
              <a:rPr lang="el-GR"/>
              <a:pPr>
                <a:defRPr/>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9387" cy="126047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ltLang="el-GR" smtClean="0"/>
              <a:t>Click to edit the title text format</a:t>
            </a:r>
          </a:p>
        </p:txBody>
      </p:sp>
      <p:sp>
        <p:nvSpPr>
          <p:cNvPr id="1027" name="Rectangle 2"/>
          <p:cNvSpPr>
            <a:spLocks noGrp="1" noChangeArrowheads="1"/>
          </p:cNvSpPr>
          <p:nvPr>
            <p:ph type="body" idx="1"/>
          </p:nvPr>
        </p:nvSpPr>
        <p:spPr bwMode="auto">
          <a:xfrm>
            <a:off x="503238" y="1768475"/>
            <a:ext cx="9069387" cy="4987925"/>
          </a:xfrm>
          <a:prstGeom prst="rect">
            <a:avLst/>
          </a:prstGeom>
          <a:noFill/>
          <a:ln w="9525">
            <a:noFill/>
            <a:round/>
            <a:headEnd/>
            <a:tailEnd/>
          </a:ln>
        </p:spPr>
        <p:txBody>
          <a:bodyPr vert="horz" wrap="square" lIns="0" tIns="28224" rIns="0" bIns="0" numCol="1" anchor="t" anchorCtr="0" compatLnSpc="1">
            <a:prstTxWarp prst="textNoShape">
              <a:avLst/>
            </a:prstTxWarp>
          </a:bodyPr>
          <a:lstStyle/>
          <a:p>
            <a:pPr lvl="0"/>
            <a:r>
              <a:rPr lang="en-GB" altLang="el-GR" smtClean="0"/>
              <a:t>Click to edit the outline text format</a:t>
            </a:r>
          </a:p>
          <a:p>
            <a:pPr lvl="1"/>
            <a:r>
              <a:rPr lang="en-GB" altLang="el-GR" smtClean="0"/>
              <a:t>Second Outline Level</a:t>
            </a:r>
          </a:p>
          <a:p>
            <a:pPr lvl="2"/>
            <a:r>
              <a:rPr lang="en-GB" altLang="el-GR" smtClean="0"/>
              <a:t>Third Outline Level</a:t>
            </a:r>
          </a:p>
          <a:p>
            <a:pPr lvl="3"/>
            <a:r>
              <a:rPr lang="en-GB" altLang="el-GR" smtClean="0"/>
              <a:t>Fourth Outline Level</a:t>
            </a:r>
          </a:p>
          <a:p>
            <a:pPr lvl="4"/>
            <a:r>
              <a:rPr lang="en-GB" altLang="el-GR" smtClean="0"/>
              <a:t>Fifth Outline Level</a:t>
            </a:r>
          </a:p>
          <a:p>
            <a:pPr lvl="4"/>
            <a:r>
              <a:rPr lang="en-GB" altLang="el-GR" smtClean="0"/>
              <a:t>Sixth Outline Level</a:t>
            </a:r>
          </a:p>
          <a:p>
            <a:pPr lvl="4"/>
            <a:r>
              <a:rPr lang="en-GB" altLang="el-GR" smtClean="0"/>
              <a:t>Seventh Outline Level</a:t>
            </a:r>
          </a:p>
          <a:p>
            <a:pPr lvl="4"/>
            <a:r>
              <a:rPr lang="en-GB" altLang="el-GR" smtClean="0"/>
              <a:t>Eighth Outline Level</a:t>
            </a:r>
          </a:p>
          <a:p>
            <a:pPr lvl="4"/>
            <a:r>
              <a:rPr lang="en-GB" altLang="el-GR" smtClean="0"/>
              <a:t>Ninth Outline Level</a:t>
            </a:r>
          </a:p>
        </p:txBody>
      </p:sp>
      <p:sp>
        <p:nvSpPr>
          <p:cNvPr id="2" name="Rectangle 3"/>
          <p:cNvSpPr>
            <a:spLocks noGrp="1" noChangeArrowheads="1"/>
          </p:cNvSpPr>
          <p:nvPr>
            <p:ph type="dt"/>
          </p:nvPr>
        </p:nvSpPr>
        <p:spPr bwMode="auto">
          <a:xfrm>
            <a:off x="503238" y="6886575"/>
            <a:ext cx="2346325"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buFont typeface="Times New Roman" pitchFamily="16" charset="0"/>
              <a:buNone/>
              <a:tabLst>
                <a:tab pos="723900" algn="l"/>
                <a:tab pos="1447800" algn="l"/>
                <a:tab pos="2171700" algn="l"/>
              </a:tabLst>
              <a:defRPr sz="1400">
                <a:solidFill>
                  <a:srgbClr val="000000"/>
                </a:solidFill>
                <a:latin typeface="Times New Roman" pitchFamily="16" charset="0"/>
                <a:ea typeface="SimSun" charset="-122"/>
                <a:cs typeface="Arial" charset="0"/>
              </a:defRPr>
            </a:lvl1pPr>
          </a:lstStyle>
          <a:p>
            <a:pPr>
              <a:defRPr/>
            </a:pPr>
            <a:endParaRPr lang="el-GR"/>
          </a:p>
        </p:txBody>
      </p:sp>
      <p:sp>
        <p:nvSpPr>
          <p:cNvPr id="1028" name="Rectangle 4"/>
          <p:cNvSpPr>
            <a:spLocks noGrp="1" noChangeArrowheads="1"/>
          </p:cNvSpPr>
          <p:nvPr>
            <p:ph type="ftr"/>
          </p:nvPr>
        </p:nvSpPr>
        <p:spPr bwMode="auto">
          <a:xfrm>
            <a:off x="3448050" y="6886575"/>
            <a:ext cx="3194050"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SimSun" charset="-122"/>
                <a:cs typeface="Arial" charset="0"/>
              </a:defRPr>
            </a:lvl1pPr>
          </a:lstStyle>
          <a:p>
            <a:pPr>
              <a:defRPr/>
            </a:pPr>
            <a:endParaRPr lang="el-GR"/>
          </a:p>
        </p:txBody>
      </p:sp>
      <p:sp>
        <p:nvSpPr>
          <p:cNvPr id="1029" name="Rectangle 5"/>
          <p:cNvSpPr>
            <a:spLocks noGrp="1" noChangeArrowheads="1"/>
          </p:cNvSpPr>
          <p:nvPr>
            <p:ph type="sldNum"/>
          </p:nvPr>
        </p:nvSpPr>
        <p:spPr bwMode="auto">
          <a:xfrm>
            <a:off x="7227888" y="6886575"/>
            <a:ext cx="2346325"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buFont typeface="Times New Roman" pitchFamily="16" charset="0"/>
              <a:buNone/>
              <a:tabLst>
                <a:tab pos="723900" algn="l"/>
                <a:tab pos="1447800" algn="l"/>
                <a:tab pos="2171700" algn="l"/>
              </a:tabLst>
              <a:defRPr sz="1400">
                <a:solidFill>
                  <a:srgbClr val="000000"/>
                </a:solidFill>
                <a:latin typeface="Times New Roman" pitchFamily="16" charset="0"/>
                <a:ea typeface="SimSun" charset="-122"/>
                <a:cs typeface="Arial" charset="0"/>
              </a:defRPr>
            </a:lvl1pPr>
          </a:lstStyle>
          <a:p>
            <a:pPr>
              <a:defRPr/>
            </a:pPr>
            <a:fld id="{1205459F-29F2-4FD4-86FB-F4EB4DC7D6E8}" type="slidenum">
              <a:rPr lang="el-GR"/>
              <a:pPr>
                <a:defRPr/>
              </a:pPr>
              <a:t>‹#›</a:t>
            </a:fld>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SimSun" charset="-122"/>
        </a:defRPr>
      </a:lvl2pPr>
      <a:lvl3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SimSun" charset="-122"/>
        </a:defRPr>
      </a:lvl3pPr>
      <a:lvl4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SimSun" charset="-122"/>
        </a:defRPr>
      </a:lvl4pPr>
      <a:lvl5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SimSun"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8" charset="0"/>
        <a:defRPr sz="280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8" charset="0"/>
        <a:defRPr sz="240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8" charset="0"/>
        <a:defRPr sz="200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6000" r="-6000"/>
          </a:stretch>
        </a:blipFill>
        <a:effectLst/>
      </p:bgPr>
    </p:bg>
    <p:spTree>
      <p:nvGrpSpPr>
        <p:cNvPr id="1" name=""/>
        <p:cNvGrpSpPr/>
        <p:nvPr/>
      </p:nvGrpSpPr>
      <p:grpSpPr>
        <a:xfrm>
          <a:off x="0" y="0"/>
          <a:ext cx="0" cy="0"/>
          <a:chOff x="0" y="0"/>
          <a:chExt cx="0" cy="0"/>
        </a:xfrm>
      </p:grpSpPr>
      <p:sp>
        <p:nvSpPr>
          <p:cNvPr id="2050" name="1 - TextBox"/>
          <p:cNvSpPr txBox="1">
            <a:spLocks noChangeArrowheads="1"/>
          </p:cNvSpPr>
          <p:nvPr/>
        </p:nvSpPr>
        <p:spPr bwMode="auto">
          <a:xfrm>
            <a:off x="0" y="6751638"/>
            <a:ext cx="10080625" cy="808037"/>
          </a:xfrm>
          <a:prstGeom prst="rect">
            <a:avLst/>
          </a:prstGeom>
          <a:noFill/>
          <a:ln w="9525">
            <a:noFill/>
            <a:miter lim="800000"/>
            <a:headEnd/>
            <a:tailEnd/>
          </a:ln>
        </p:spPr>
        <p:txBody>
          <a:bodyPr>
            <a:spAutoFit/>
          </a:bodyPr>
          <a:lstStyle/>
          <a:p>
            <a:pPr algn="ctr"/>
            <a:r>
              <a:rPr lang="el-GR" sz="3000">
                <a:solidFill>
                  <a:schemeClr val="bg1"/>
                </a:solidFill>
                <a:latin typeface="Segoe UI" pitchFamily="34" charset="0"/>
                <a:cs typeface="Segoe UI" pitchFamily="34" charset="0"/>
              </a:rPr>
              <a:t>2</a:t>
            </a:r>
            <a:r>
              <a:rPr lang="el-GR" sz="3000" baseline="30000">
                <a:solidFill>
                  <a:schemeClr val="bg1"/>
                </a:solidFill>
                <a:latin typeface="Segoe UI" pitchFamily="34" charset="0"/>
                <a:cs typeface="Segoe UI" pitchFamily="34" charset="0"/>
              </a:rPr>
              <a:t>ο</a:t>
            </a:r>
            <a:r>
              <a:rPr lang="el-GR" sz="3000">
                <a:solidFill>
                  <a:schemeClr val="bg1"/>
                </a:solidFill>
                <a:latin typeface="Segoe UI" pitchFamily="34" charset="0"/>
                <a:cs typeface="Segoe UI" pitchFamily="34" charset="0"/>
              </a:rPr>
              <a:t> Γυμνάσιο Σπάρτης</a:t>
            </a:r>
          </a:p>
          <a:p>
            <a:pPr algn="ctr"/>
            <a:r>
              <a:rPr lang="el-GR" sz="2000">
                <a:solidFill>
                  <a:schemeClr val="bg1"/>
                </a:solidFill>
                <a:latin typeface="Segoe UI" pitchFamily="34" charset="0"/>
                <a:cs typeface="Segoe UI" pitchFamily="34" charset="0"/>
              </a:rPr>
              <a:t>Σχολικό έτος 2013-14</a:t>
            </a:r>
          </a:p>
        </p:txBody>
      </p:sp>
      <p:sp>
        <p:nvSpPr>
          <p:cNvPr id="3" name="2 - TextBox"/>
          <p:cNvSpPr txBox="1"/>
          <p:nvPr/>
        </p:nvSpPr>
        <p:spPr>
          <a:xfrm>
            <a:off x="0" y="251445"/>
            <a:ext cx="10080625" cy="722057"/>
          </a:xfrm>
          <a:prstGeom prst="rect">
            <a:avLst/>
          </a:prstGeom>
          <a:noFill/>
        </p:spPr>
        <p:txBody>
          <a:bodyPr>
            <a:spAutoFit/>
          </a:bodyPr>
          <a:lstStyle/>
          <a:p>
            <a:pPr algn="ctr">
              <a:defRPr/>
            </a:pPr>
            <a:r>
              <a:rPr lang="el-GR" sz="4400" dirty="0">
                <a:ln>
                  <a:solidFill>
                    <a:schemeClr val="accent6">
                      <a:lumMod val="75000"/>
                    </a:schemeClr>
                  </a:solidFill>
                </a:ln>
                <a:latin typeface="Segoe UI" pitchFamily="34" charset="0"/>
                <a:ea typeface="Segoe UI" pitchFamily="34" charset="0"/>
                <a:cs typeface="Segoe UI" pitchFamily="34" charset="0"/>
              </a:rPr>
              <a:t>Ο Μοναχισμός στο Βυζάντιο</a:t>
            </a:r>
          </a:p>
        </p:txBody>
      </p:sp>
      <p:sp>
        <p:nvSpPr>
          <p:cNvPr id="2052" name="4 - TextBox"/>
          <p:cNvSpPr txBox="1">
            <a:spLocks noChangeArrowheads="1"/>
          </p:cNvSpPr>
          <p:nvPr/>
        </p:nvSpPr>
        <p:spPr bwMode="auto">
          <a:xfrm>
            <a:off x="0" y="3492500"/>
            <a:ext cx="10080625" cy="3297238"/>
          </a:xfrm>
          <a:prstGeom prst="rect">
            <a:avLst/>
          </a:prstGeom>
          <a:noFill/>
          <a:ln w="9525">
            <a:noFill/>
            <a:miter lim="800000"/>
            <a:headEnd/>
            <a:tailEnd/>
          </a:ln>
        </p:spPr>
        <p:txBody>
          <a:bodyPr>
            <a:spAutoFit/>
          </a:bodyPr>
          <a:lstStyle/>
          <a:p>
            <a:pPr algn="ctr"/>
            <a:r>
              <a:rPr lang="el-GR" sz="2800" b="1">
                <a:solidFill>
                  <a:srgbClr val="404040"/>
                </a:solidFill>
                <a:latin typeface="Segoe UI" pitchFamily="34" charset="0"/>
                <a:cs typeface="Segoe UI" pitchFamily="34" charset="0"/>
              </a:rPr>
              <a:t>Μια εργασία των μαθητών του Β3</a:t>
            </a:r>
          </a:p>
          <a:p>
            <a:r>
              <a:rPr lang="el-GR" sz="2800" b="1">
                <a:solidFill>
                  <a:schemeClr val="bg1"/>
                </a:solidFill>
                <a:latin typeface="Segoe UI" pitchFamily="34" charset="0"/>
                <a:cs typeface="Segoe UI" pitchFamily="34" charset="0"/>
              </a:rPr>
              <a:t>Νικολακάκου Γιώργου                            Κυριακίδη Γιώργου</a:t>
            </a:r>
          </a:p>
          <a:p>
            <a:r>
              <a:rPr lang="el-GR" sz="2800" b="1">
                <a:solidFill>
                  <a:schemeClr val="bg1"/>
                </a:solidFill>
                <a:latin typeface="Segoe UI" pitchFamily="34" charset="0"/>
                <a:cs typeface="Segoe UI" pitchFamily="34" charset="0"/>
              </a:rPr>
              <a:t>Κεφαλά Μάριου                                Λιναρδάκη Παναγιώτη</a:t>
            </a:r>
          </a:p>
          <a:p>
            <a:r>
              <a:rPr lang="el-GR" sz="2800" b="1">
                <a:solidFill>
                  <a:schemeClr val="bg1"/>
                </a:solidFill>
                <a:latin typeface="Segoe UI" pitchFamily="34" charset="0"/>
                <a:cs typeface="Segoe UI" pitchFamily="34" charset="0"/>
              </a:rPr>
              <a:t>Νικολόπουλου Γρηγόρη                         Καρλαύτη Χρήστου</a:t>
            </a:r>
          </a:p>
          <a:p>
            <a:r>
              <a:rPr lang="el-GR" sz="2800" b="1">
                <a:solidFill>
                  <a:schemeClr val="bg1"/>
                </a:solidFill>
                <a:latin typeface="Segoe UI" pitchFamily="34" charset="0"/>
                <a:cs typeface="Segoe UI" pitchFamily="34" charset="0"/>
              </a:rPr>
              <a:t>Κυριακούλια Αθηνάς                                     Μπεκιάρη Ηλία</a:t>
            </a:r>
          </a:p>
          <a:p>
            <a:r>
              <a:rPr lang="el-GR" sz="2800" b="1">
                <a:solidFill>
                  <a:schemeClr val="bg1"/>
                </a:solidFill>
                <a:latin typeface="Segoe UI" pitchFamily="34" charset="0"/>
                <a:cs typeface="Segoe UI" pitchFamily="34" charset="0"/>
              </a:rPr>
              <a:t>Λαμπρινάκου Βαγγελίτσας                          Νίκια Δήμητρας                        Καφαντάρη Κωνσταντίνας                       Μπλάθρα Μαρίας</a:t>
            </a:r>
          </a:p>
          <a:p>
            <a:pPr algn="ctr"/>
            <a:r>
              <a:rPr lang="el-GR" sz="2800" b="1">
                <a:solidFill>
                  <a:schemeClr val="bg1"/>
                </a:solidFill>
                <a:latin typeface="Segoe UI" pitchFamily="34" charset="0"/>
                <a:cs typeface="Segoe UI" pitchFamily="34" charset="0"/>
              </a:rPr>
              <a:t>Υπεύθυνη καθηγήτρια Σαχάμη Φωτεινή</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1266" name="Rectangle 3"/>
          <p:cNvSpPr>
            <a:spLocks noGrp="1" noChangeArrowheads="1"/>
          </p:cNvSpPr>
          <p:nvPr>
            <p:ph type="body" sz="half" idx="2"/>
          </p:nvPr>
        </p:nvSpPr>
        <p:spPr>
          <a:xfrm>
            <a:off x="5400675" y="1763713"/>
            <a:ext cx="4464050" cy="4608512"/>
          </a:xfrm>
        </p:spPr>
        <p:txBody>
          <a:bodyPr/>
          <a:lstStyle/>
          <a:p>
            <a:pPr marL="0" indent="0">
              <a:lnSpc>
                <a:spcPct val="73000"/>
              </a:lnSpc>
            </a:pPr>
            <a:r>
              <a:rPr lang="el-GR" altLang="el-GR" sz="1800" smtClean="0">
                <a:latin typeface="Segoe UI" pitchFamily="34" charset="0"/>
                <a:cs typeface="Segoe UI" pitchFamily="34" charset="0"/>
              </a:rPr>
              <a:t>         </a:t>
            </a:r>
            <a:r>
              <a:rPr lang="el-GR" altLang="el-GR" sz="2200" smtClean="0">
                <a:latin typeface="Segoe UI" pitchFamily="34" charset="0"/>
                <a:cs typeface="Segoe UI" pitchFamily="34" charset="0"/>
              </a:rPr>
              <a:t>Από την Αίγυπτο αναχωρητές και κοινόβια εμφανίζονται γρήγορα και στο Σινά και την Παλαιστίνη. Εκεί θα εμφανισθεί και μία ενδιάμεση μορφή μοναχισμού, οι λαύρες... </a:t>
            </a:r>
          </a:p>
          <a:p>
            <a:pPr marL="0" indent="0">
              <a:lnSpc>
                <a:spcPct val="73000"/>
              </a:lnSpc>
            </a:pPr>
            <a:r>
              <a:rPr lang="el-GR" altLang="el-GR" sz="2200" smtClean="0">
                <a:latin typeface="Segoe UI" pitchFamily="34" charset="0"/>
                <a:cs typeface="Segoe UI" pitchFamily="34" charset="0"/>
              </a:rPr>
              <a:t>       Το σημαντικότερο μοναστικό κέντρο μετά τον 8ο αιώνα ήταν το όρος Όλυμπος της Βιθυνίας. Μετά τον 9ο αιώνα είναι το Όρος Λάτρος κοντά στη Μίλητο και το Γαλήσιον όρος κοντά στην Έφεσο τον 11ο αιώνα. Από το δεύτερο μισό του 10ου αιώνα σημαντικό κέντρο αναδεικνύεται το Άγιον Όρος Άθω στην Ελλάδα, που θα επιβιώσει μέχρι και σήμερα.</a:t>
            </a:r>
          </a:p>
          <a:p>
            <a:pPr marL="0" indent="0">
              <a:lnSpc>
                <a:spcPct val="73000"/>
              </a:lnSpc>
            </a:pPr>
            <a:endParaRPr lang="el-GR" altLang="el-GR" sz="1800" smtClean="0"/>
          </a:p>
        </p:txBody>
      </p:sp>
      <p:pic>
        <p:nvPicPr>
          <p:cNvPr id="11267" name="Picture 5" descr="ANd9GcTV7hyIp4Myn_28FIbMioT9ZV9jE0zT0R0bLPDRwsEduFzosnID"/>
          <p:cNvPicPr>
            <a:picLocks noChangeAspect="1" noChangeArrowheads="1"/>
          </p:cNvPicPr>
          <p:nvPr/>
        </p:nvPicPr>
        <p:blipFill>
          <a:blip r:embed="rId2" cstate="email">
            <a:lum contrast="-20000"/>
          </a:blip>
          <a:srcRect/>
          <a:stretch>
            <a:fillRect/>
          </a:stretch>
        </p:blipFill>
        <p:spPr bwMode="auto">
          <a:xfrm>
            <a:off x="360363" y="1763713"/>
            <a:ext cx="4752975" cy="392588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360363" y="179388"/>
            <a:ext cx="9070975" cy="1262062"/>
          </a:xfrm>
        </p:spPr>
        <p:txBody>
          <a:bodyPr tIns="31752"/>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altLang="el-GR" sz="3600" smtClean="0"/>
              <a:t>Γιατί η προσευχή είναι το κύριο έργο του μοναχισμού;</a:t>
            </a:r>
          </a:p>
        </p:txBody>
      </p:sp>
      <p:pic>
        <p:nvPicPr>
          <p:cNvPr id="12291" name="Picture 2"/>
          <p:cNvPicPr>
            <a:picLocks noChangeAspect="1" noChangeArrowheads="1"/>
          </p:cNvPicPr>
          <p:nvPr/>
        </p:nvPicPr>
        <p:blipFill>
          <a:blip r:embed="rId3" cstate="email"/>
          <a:srcRect/>
          <a:stretch>
            <a:fillRect/>
          </a:stretch>
        </p:blipFill>
        <p:spPr bwMode="auto">
          <a:xfrm>
            <a:off x="503238" y="1854200"/>
            <a:ext cx="4425950" cy="4816475"/>
          </a:xfrm>
          <a:prstGeom prst="rect">
            <a:avLst/>
          </a:prstGeom>
          <a:noFill/>
          <a:ln w="9525">
            <a:noFill/>
            <a:round/>
            <a:headEnd/>
            <a:tailEnd/>
          </a:ln>
        </p:spPr>
      </p:pic>
      <p:sp>
        <p:nvSpPr>
          <p:cNvPr id="12292" name="Rectangle 3"/>
          <p:cNvSpPr>
            <a:spLocks noGrp="1" noChangeArrowheads="1"/>
          </p:cNvSpPr>
          <p:nvPr>
            <p:ph type="body" idx="1"/>
          </p:nvPr>
        </p:nvSpPr>
        <p:spPr>
          <a:xfrm>
            <a:off x="5181600" y="1439863"/>
            <a:ext cx="4359275" cy="5868987"/>
          </a:xfrm>
        </p:spPr>
        <p:txBody>
          <a:bodyPr tIns="0"/>
          <a:lstStyle/>
          <a:p>
            <a:pPr eaLnBrk="1">
              <a:lnSpc>
                <a:spcPct val="124000"/>
              </a:lnSpc>
              <a:tabLst>
                <a:tab pos="723900" algn="l"/>
                <a:tab pos="1447800" algn="l"/>
                <a:tab pos="2171700" algn="l"/>
                <a:tab pos="2895600" algn="l"/>
                <a:tab pos="3619500" algn="l"/>
                <a:tab pos="4343400" algn="l"/>
              </a:tabLst>
            </a:pPr>
            <a:r>
              <a:rPr lang="el-GR" altLang="el-GR" sz="1800" smtClean="0">
                <a:latin typeface="verdana;geneva" charset="0"/>
              </a:rPr>
              <a:t>          </a:t>
            </a:r>
            <a:r>
              <a:rPr lang="el-GR" altLang="el-GR" sz="1600" smtClean="0">
                <a:latin typeface="Segoe UI" pitchFamily="34" charset="0"/>
                <a:cs typeface="Segoe UI" pitchFamily="34" charset="0"/>
              </a:rPr>
              <a:t>Αυτή η σύμπτωση- συμφωνία του θελήματος του Θεού και της θελήσεως του ασκουμένου εκφράζεται και πραγματοποιείται ουσιωδώς στην προσευχή και γι’ αυτόν τον λόγο η προσευχή αποτελεί την κορυφή όλης της ασκητικής δραστηριότητας. Η προσευχή είναι το κύριο έργο του. Η προσευχή είναι η εργασία του, αλλά και η ανάπαυσή του.    Περισσότερο από την εργασία ή την ανάπαυσή του, η προσευχή είναι η ζωή του μοναχού. Η ζωή του είναι προσευχή και η προσευχή είναι η ζωή του. Η προσευχή μπορεί να ποικίλλει επ’ άπειρον και κατά τη μορφή και κατά την ποιότητα. Η προσευχή για να αποδώσει τους καρπούς της στον αρμόδιο καιρό αυτών πρέπει να καλλιεργείται σ’ ένα περιβάλλον ησυχίας σωματικής και ψυχικής.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503238" y="755650"/>
            <a:ext cx="9070975" cy="1262063"/>
          </a:xfrm>
        </p:spPr>
        <p:txBody>
          <a:bodyPr tIns="19403"/>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altLang="el-GR" sz="2200" smtClean="0">
                <a:latin typeface="Segoe UI" pitchFamily="34" charset="0"/>
                <a:cs typeface="Segoe UI" pitchFamily="34" charset="0"/>
              </a:rPr>
              <a:t>Ζώντας ασκητική ζωή, μαχόμενοι κατά των παθών τους με σκοπό να φθάσουν στην κοινωνία με τον Θεό, αποτελούσαν το ιδανικό πρότυπο ζωής και για τους υπόλοιπους χριστιανούς.</a:t>
            </a:r>
          </a:p>
        </p:txBody>
      </p:sp>
      <p:sp>
        <p:nvSpPr>
          <p:cNvPr id="13315" name="Rectangle 2"/>
          <p:cNvSpPr>
            <a:spLocks noGrp="1" noChangeArrowheads="1"/>
          </p:cNvSpPr>
          <p:nvPr>
            <p:ph type="body" idx="1"/>
          </p:nvPr>
        </p:nvSpPr>
        <p:spPr>
          <a:xfrm>
            <a:off x="576263" y="2627313"/>
            <a:ext cx="4464050" cy="4040187"/>
          </a:xfrm>
        </p:spPr>
        <p:txBody>
          <a:bodyPr/>
          <a:lstStyle/>
          <a:p>
            <a:pPr eaLnBrk="1"/>
            <a:endParaRPr lang="el-GR" altLang="el-GR" smtClean="0"/>
          </a:p>
        </p:txBody>
      </p:sp>
      <p:sp>
        <p:nvSpPr>
          <p:cNvPr id="13316" name="Rectangle 3"/>
          <p:cNvSpPr>
            <a:spLocks noGrp="1" noChangeArrowheads="1"/>
          </p:cNvSpPr>
          <p:nvPr>
            <p:ph type="body" idx="2"/>
          </p:nvPr>
        </p:nvSpPr>
        <p:spPr>
          <a:xfrm>
            <a:off x="5256213" y="2987675"/>
            <a:ext cx="4281487" cy="3675063"/>
          </a:xfrm>
        </p:spPr>
        <p:txBody>
          <a:bodyPr/>
          <a:lstStyle/>
          <a:p>
            <a:pPr eaLnBrk="1"/>
            <a:endParaRPr lang="el-GR" altLang="el-GR" smtClean="0"/>
          </a:p>
        </p:txBody>
      </p:sp>
      <p:pic>
        <p:nvPicPr>
          <p:cNvPr id="13317" name="Picture 4"/>
          <p:cNvPicPr>
            <a:picLocks noChangeAspect="1" noChangeArrowheads="1"/>
          </p:cNvPicPr>
          <p:nvPr/>
        </p:nvPicPr>
        <p:blipFill>
          <a:blip r:embed="rId3" cstate="email"/>
          <a:srcRect/>
          <a:stretch>
            <a:fillRect/>
          </a:stretch>
        </p:blipFill>
        <p:spPr bwMode="auto">
          <a:xfrm>
            <a:off x="539750" y="2627313"/>
            <a:ext cx="4572000" cy="4032250"/>
          </a:xfrm>
          <a:prstGeom prst="rect">
            <a:avLst/>
          </a:prstGeom>
          <a:noFill/>
          <a:ln w="9525">
            <a:noFill/>
            <a:round/>
            <a:headEnd/>
            <a:tailEnd/>
          </a:ln>
        </p:spPr>
      </p:pic>
      <p:pic>
        <p:nvPicPr>
          <p:cNvPr id="13318" name="Picture 5"/>
          <p:cNvPicPr>
            <a:picLocks noChangeAspect="1" noChangeArrowheads="1"/>
          </p:cNvPicPr>
          <p:nvPr/>
        </p:nvPicPr>
        <p:blipFill>
          <a:blip r:embed="rId4" cstate="email"/>
          <a:srcRect/>
          <a:stretch>
            <a:fillRect/>
          </a:stretch>
        </p:blipFill>
        <p:spPr bwMode="auto">
          <a:xfrm>
            <a:off x="5219700" y="2627313"/>
            <a:ext cx="4319588" cy="40322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792163" y="250825"/>
            <a:ext cx="8424862" cy="1612900"/>
          </a:xfrm>
        </p:spPr>
        <p:txBody>
          <a:bodyPr tIns="21167"/>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altLang="el-GR" sz="2200" smtClean="0">
                <a:latin typeface="Segoe UI" pitchFamily="34" charset="0"/>
                <a:cs typeface="Segoe UI" pitchFamily="34" charset="0"/>
              </a:rPr>
              <a:t>Τα έργα της φιλανθρωπίας και της εκπαίδευσης δεν αποτέλεσαν ποτέ τον κύριο στόχο του Μοναχισμού, αλλά δευτερεύοντα, ανάλογα με τις τοπικές ανάγκες και πάντοτε ως παρεπόμενο αποτέλεσμα της προσπάθειας για την επίτευξη του κύριου σκοπού.</a:t>
            </a:r>
          </a:p>
        </p:txBody>
      </p:sp>
      <p:sp>
        <p:nvSpPr>
          <p:cNvPr id="14339" name="Rectangle 2"/>
          <p:cNvSpPr>
            <a:spLocks noGrp="1" noChangeArrowheads="1"/>
          </p:cNvSpPr>
          <p:nvPr>
            <p:ph idx="1"/>
          </p:nvPr>
        </p:nvSpPr>
        <p:spPr>
          <a:xfrm>
            <a:off x="863600" y="2195513"/>
            <a:ext cx="8280400" cy="4562475"/>
          </a:xfrm>
        </p:spPr>
        <p:txBody>
          <a:bodyPr/>
          <a:lstStyle/>
          <a:p>
            <a:pPr eaLnBrk="1">
              <a:lnSpc>
                <a:spcPct val="100000"/>
              </a:lnSpc>
              <a:spcBef>
                <a:spcPct val="20000"/>
              </a:spcBef>
              <a:spcAft>
                <a:spcPct val="0"/>
              </a:spcAft>
              <a:buFont typeface="Times New Roman" pitchFamily="18" charset="0"/>
              <a:buChar char="•"/>
            </a:pPr>
            <a:endParaRPr lang="el-GR" altLang="el-GR" smtClean="0">
              <a:latin typeface="Times New Roman" pitchFamily="18" charset="0"/>
            </a:endParaRPr>
          </a:p>
        </p:txBody>
      </p:sp>
      <p:pic>
        <p:nvPicPr>
          <p:cNvPr id="14340" name="Picture 3"/>
          <p:cNvPicPr>
            <a:picLocks noChangeAspect="1" noChangeArrowheads="1"/>
          </p:cNvPicPr>
          <p:nvPr/>
        </p:nvPicPr>
        <p:blipFill>
          <a:blip r:embed="rId3" cstate="email"/>
          <a:srcRect/>
          <a:stretch>
            <a:fillRect/>
          </a:stretch>
        </p:blipFill>
        <p:spPr bwMode="auto">
          <a:xfrm>
            <a:off x="863600" y="2195513"/>
            <a:ext cx="8353425" cy="4932362"/>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576263" y="466725"/>
            <a:ext cx="9070975" cy="1512888"/>
          </a:xfrm>
        </p:spPr>
        <p:txBody>
          <a:bodyPr tIns="1764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altLang="el-GR" sz="2200" smtClean="0">
                <a:solidFill>
                  <a:srgbClr val="0D0D0D"/>
                </a:solidFill>
                <a:latin typeface="Segoe UI" pitchFamily="34" charset="0"/>
                <a:cs typeface="Segoe UI" pitchFamily="34" charset="0"/>
              </a:rPr>
              <a:t>Ο κύριος κοινωνικός ρόλος, λοιπόν, του βυζαντινού μοναχισμού ήταν η παραγωγή προτύπων πνευματικής τελειότητας. Η κοινοβιακή, όμως μορφή μοναχισμού έδινε τη δυνατότητα, δευτερευόντως, να παρέχει κάποιες κοινωνικές υπηρεσίες ανάλογα με τις ανάγκες των τοπικών κοινωνιών όπου βρίσκονταν.</a:t>
            </a:r>
          </a:p>
        </p:txBody>
      </p:sp>
      <p:pic>
        <p:nvPicPr>
          <p:cNvPr id="15363" name="Picture 5"/>
          <p:cNvPicPr>
            <a:picLocks noChangeAspect="1" noChangeArrowheads="1"/>
          </p:cNvPicPr>
          <p:nvPr/>
        </p:nvPicPr>
        <p:blipFill>
          <a:blip r:embed="rId3" cstate="email"/>
          <a:srcRect/>
          <a:stretch>
            <a:fillRect/>
          </a:stretch>
        </p:blipFill>
        <p:spPr bwMode="auto">
          <a:xfrm>
            <a:off x="5040313" y="2700338"/>
            <a:ext cx="4824412" cy="3167062"/>
          </a:xfrm>
          <a:prstGeom prst="rect">
            <a:avLst/>
          </a:prstGeom>
          <a:noFill/>
          <a:ln w="9525">
            <a:noFill/>
            <a:miter lim="800000"/>
            <a:headEnd/>
            <a:tailEnd/>
          </a:ln>
        </p:spPr>
      </p:pic>
      <p:pic>
        <p:nvPicPr>
          <p:cNvPr id="15364" name="Picture 8" descr="http://news.princeoliver.com/wp-content/uploads/2013/04/showphoto.jpg"/>
          <p:cNvPicPr>
            <a:picLocks noChangeAspect="1" noChangeArrowheads="1"/>
          </p:cNvPicPr>
          <p:nvPr/>
        </p:nvPicPr>
        <p:blipFill>
          <a:blip r:embed="rId4" cstate="email"/>
          <a:srcRect/>
          <a:stretch>
            <a:fillRect/>
          </a:stretch>
        </p:blipFill>
        <p:spPr bwMode="auto">
          <a:xfrm>
            <a:off x="215900" y="2700338"/>
            <a:ext cx="4762500" cy="317182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6386" name="Τίτλος 1"/>
          <p:cNvSpPr>
            <a:spLocks noGrp="1"/>
          </p:cNvSpPr>
          <p:nvPr>
            <p:ph type="title"/>
          </p:nvPr>
        </p:nvSpPr>
        <p:spPr/>
        <p:txBody>
          <a:bodyPr/>
          <a:lstStyle/>
          <a:p>
            <a:r>
              <a:rPr lang="el-GR" sz="3600" smtClean="0"/>
              <a:t>Οι τρεις μοναχικές υποσχέσεις</a:t>
            </a:r>
          </a:p>
        </p:txBody>
      </p:sp>
      <p:sp>
        <p:nvSpPr>
          <p:cNvPr id="16387" name="Θέση περιεχομένου 2"/>
          <p:cNvSpPr>
            <a:spLocks noGrp="1"/>
          </p:cNvSpPr>
          <p:nvPr>
            <p:ph sz="half" idx="1"/>
          </p:nvPr>
        </p:nvSpPr>
        <p:spPr>
          <a:xfrm>
            <a:off x="215900" y="1619250"/>
            <a:ext cx="4457700" cy="5545138"/>
          </a:xfrm>
        </p:spPr>
        <p:txBody>
          <a:bodyPr/>
          <a:lstStyle/>
          <a:p>
            <a:pPr marL="0" indent="0"/>
            <a:r>
              <a:rPr lang="el-GR" sz="1800" smtClean="0">
                <a:latin typeface="Segoe UI" pitchFamily="34" charset="0"/>
                <a:cs typeface="Segoe UI" pitchFamily="34" charset="0"/>
              </a:rPr>
              <a:t>     Η πρώτη υπόσχεση είναι η υπόσχεση υπακοής. Πολλοί είναι αυτοί που νομίζουν ότι αυτό που διακρίνει τον μοναχισμό από τη συνηθισμένη ζωή των ανθρώπων είναι η αγαμία. Αλλά οι Άγιοι Πατέρες και οι σύγχρονοι ασκητές αποδίδουν μεγαλύτερο ενδιαφέρον και βάρος στην υπακοή. Η υπακοή γίνεται μέσα στην προοπτική να απαλλαγεί ο μοναχός από το ισχυρό πάθος της φιλοδοξίας. Ο μοναχός αγωνίζεται να είναι συνεπής και να καλλιεργεί αυτήν την υπόσχεση- αρετή έχοντας ως πρότυπο τον ίδιο τον Κύριό του Ιησού Χριστό ο οποίος έγινε «υπήκοος έως θανάτου». Έτσι, ενώ η παρακοή του Αδάμ, που είχε τις ρίζες της στο πάθος της φιλοδοξίας, έγινε αιτία θανάτου, η υπακοή του μοναχού στο θέλημα του Θεού νεκρώνει το φοβερό αυτό πάθος και χαρίζει την ταπείνωση, την προσευχή, την θέωση. </a:t>
            </a:r>
          </a:p>
        </p:txBody>
      </p:sp>
      <p:sp>
        <p:nvSpPr>
          <p:cNvPr id="16388" name="Θέση κειμένου 3"/>
          <p:cNvSpPr>
            <a:spLocks noGrp="1"/>
          </p:cNvSpPr>
          <p:nvPr>
            <p:ph type="body" sz="half" idx="2"/>
          </p:nvPr>
        </p:nvSpPr>
        <p:spPr>
          <a:xfrm>
            <a:off x="5400675" y="1619250"/>
            <a:ext cx="4459288" cy="4537075"/>
          </a:xfrm>
        </p:spPr>
        <p:txBody>
          <a:bodyPr/>
          <a:lstStyle/>
          <a:p>
            <a:pPr marL="0" indent="0"/>
            <a:r>
              <a:rPr lang="el-GR" sz="1800" smtClean="0">
                <a:latin typeface="Segoe UI" pitchFamily="34" charset="0"/>
                <a:cs typeface="Segoe UI" pitchFamily="34" charset="0"/>
              </a:rPr>
              <a:t>     Η δεύτερη υπόσχεση- αρετή είναι η παρθενία η οποία διακρίνεται σε σωματική και ψυχική και θεραπεύει το πάθος της φιληδονίας. Για τον μοναχό η βασική και αναμφισβήτητη δικαίωση αυτής της υποσχέσεως βρίσκεται στο υπόδειγμα της ζωής που έδωσε ο ίδιος ο Κύριος, «υπόδειγμα δέδωκα υμίν». Μόνον ένας ανόητος θα τολμήσει να πει ότι η ζωή του Χριστού ήταν «αφύσικη». Αυτή η καθ’ όλα ει δυνατόν ομοίωση προς τον Θεό είναι και ο έσχατος σκοπός και η ύψιστη έννοια της υπάρξεως των ανθρώπων. Η μοναχική παρθενία- αγνεία βεβαίως δε θεμελιώνεται στην απόρριψη του ευλογημένου από τον Θεό και την Εκκλησία γάμο, αλλά στην άνευ όρων αγάπη προς τον Θεό.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7410" name="Θέση περιεχομένου 5"/>
          <p:cNvSpPr>
            <a:spLocks noGrp="1"/>
          </p:cNvSpPr>
          <p:nvPr>
            <p:ph idx="1"/>
          </p:nvPr>
        </p:nvSpPr>
        <p:spPr>
          <a:xfrm>
            <a:off x="4608513" y="539750"/>
            <a:ext cx="5327650" cy="5205413"/>
          </a:xfrm>
        </p:spPr>
        <p:txBody>
          <a:bodyPr/>
          <a:lstStyle/>
          <a:p>
            <a:r>
              <a:rPr lang="el-GR" sz="1800" smtClean="0">
                <a:latin typeface="Segoe UI" pitchFamily="34" charset="0"/>
                <a:cs typeface="Segoe UI" pitchFamily="34" charset="0"/>
              </a:rPr>
              <a:t>          Η τρίτη θεμελιώδης υπόσχεση- αρετή είναι η ακτημοσύνη η οποία θεραπεύει το πάθος της φιλαργυρίας- πλεονεξίας. Η ακτημοσύνη μαζί με τις δύο προηγούμενες υποσχέσεις- αρετές αποτελεί μία αδιάλυτη ενότητα με σκοπό να φθάσει την καθαρά προσευχή και συγχρόνως μια τελειοτέρα εξομοίωση με τον Θεάνθρωπο Ιησού Χριστό , ο οποίος «ουκ έχει που την κεφαλήν κλίνη». Ο μοναχός καλείται να ζήσει εν πτωχεία, αλλά περισσότερο οφείλει να αγωνισθεί εναντίον του «πάθους της κτήσεως» (πλεονεξίας), της «αγάπης των χρημάτων» (φιλαργυρία) και των «πραγμάτων». Η αγάπη της ιδιοποιήσεως εξορίζει την αγάπη στον Θεόν και στον πλησίον. </a:t>
            </a:r>
          </a:p>
        </p:txBody>
      </p:sp>
      <p:pic>
        <p:nvPicPr>
          <p:cNvPr id="44034" name="Picture 2"/>
          <p:cNvPicPr>
            <a:picLocks noChangeAspect="1" noChangeArrowheads="1"/>
          </p:cNvPicPr>
          <p:nvPr/>
        </p:nvPicPr>
        <p:blipFill>
          <a:blip r:embed="rId2" cstate="email">
            <a:extLst>
              <a:ext uri="{28A0092B-C50C-407E-A947-70E740481C1C}"/>
            </a:extLst>
          </a:blip>
          <a:srcRect/>
          <a:stretch>
            <a:fillRect/>
          </a:stretch>
        </p:blipFill>
        <p:spPr bwMode="auto">
          <a:xfrm>
            <a:off x="359792" y="611485"/>
            <a:ext cx="4320480" cy="5716327"/>
          </a:xfrm>
          <a:prstGeom prst="rect">
            <a:avLst/>
          </a:prstGeom>
          <a:solidFill>
            <a:srgbClr val="FFFFFF">
              <a:shade val="85000"/>
            </a:srgbClr>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a:extLst>
            <a:ext uri="{909E8E84-426E-40DD-AFC4-6F175D3DCCD1}"/>
          </a:extLst>
        </p:spPr>
      </p:pic>
      <p:pic>
        <p:nvPicPr>
          <p:cNvPr id="17412" name="Picture 3"/>
          <p:cNvPicPr>
            <a:picLocks noChangeAspect="1" noChangeArrowheads="1"/>
          </p:cNvPicPr>
          <p:nvPr/>
        </p:nvPicPr>
        <p:blipFill>
          <a:blip r:embed="rId3" cstate="email"/>
          <a:srcRect/>
          <a:stretch>
            <a:fillRect/>
          </a:stretch>
        </p:blipFill>
        <p:spPr bwMode="auto">
          <a:xfrm>
            <a:off x="5616575" y="4500563"/>
            <a:ext cx="3600450" cy="24479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03238" y="323850"/>
            <a:ext cx="9069387" cy="2735263"/>
          </a:xfrm>
        </p:spPr>
        <p:txBody>
          <a:bodyPr/>
          <a:lstStyle/>
          <a:p>
            <a:r>
              <a:rPr lang="el-GR" sz="3600" smtClean="0">
                <a:cs typeface="Segoe UI" pitchFamily="34" charset="0"/>
              </a:rPr>
              <a:t>Τα μοναστήρια και οι μοναχοί</a:t>
            </a:r>
            <a:r>
              <a:rPr lang="el-GR" sz="2400" smtClean="0">
                <a:latin typeface="Segoe UI" pitchFamily="34" charset="0"/>
                <a:cs typeface="Segoe UI" pitchFamily="34" charset="0"/>
              </a:rPr>
              <a:t/>
            </a:r>
            <a:br>
              <a:rPr lang="el-GR" sz="2400" smtClean="0">
                <a:latin typeface="Segoe UI" pitchFamily="34" charset="0"/>
                <a:cs typeface="Segoe UI" pitchFamily="34" charset="0"/>
              </a:rPr>
            </a:br>
            <a:r>
              <a:rPr lang="el-GR" sz="2200" smtClean="0">
                <a:latin typeface="Segoe UI" pitchFamily="34" charset="0"/>
                <a:cs typeface="Segoe UI" pitchFamily="34" charset="0"/>
              </a:rPr>
              <a:t> </a:t>
            </a:r>
            <a:br>
              <a:rPr lang="el-GR" sz="2200" smtClean="0">
                <a:latin typeface="Segoe UI" pitchFamily="34" charset="0"/>
                <a:cs typeface="Segoe UI" pitchFamily="34" charset="0"/>
              </a:rPr>
            </a:br>
            <a:r>
              <a:rPr lang="el-GR" sz="2200" smtClean="0">
                <a:latin typeface="Segoe UI" pitchFamily="34" charset="0"/>
                <a:cs typeface="Segoe UI" pitchFamily="34" charset="0"/>
              </a:rPr>
              <a:t>Τα μοναστήρια αποτελούν ξεχωριστή κατηγορία στην κοινωνική δομή της Βυζαντινής αυτοκρατορίας. Ο χώρος, όπου συγκεντρώνονται άνθρωποι που αρνιούνται τα εγκόσμια για να αφιερωθούν στον Θεό και να επιδιώξουν την αγνότητα της ψυχής τους, εξελίσσεται πολύ συχνά σε μια πολύπλοκη, ζωτική οικονομική και πολιτιστική μονάδα. </a:t>
            </a:r>
          </a:p>
        </p:txBody>
      </p:sp>
      <p:pic>
        <p:nvPicPr>
          <p:cNvPr id="18435" name="Picture 4" descr="download"/>
          <p:cNvPicPr>
            <a:picLocks noChangeAspect="1" noChangeArrowheads="1"/>
          </p:cNvPicPr>
          <p:nvPr/>
        </p:nvPicPr>
        <p:blipFill>
          <a:blip r:embed="rId2" cstate="email">
            <a:lum contrast="20000"/>
          </a:blip>
          <a:srcRect/>
          <a:stretch>
            <a:fillRect/>
          </a:stretch>
        </p:blipFill>
        <p:spPr bwMode="auto">
          <a:xfrm>
            <a:off x="1584325" y="3348038"/>
            <a:ext cx="7488238" cy="398938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503238" y="250825"/>
            <a:ext cx="8858250" cy="2881313"/>
          </a:xfrm>
        </p:spPr>
        <p:txBody>
          <a:bodyPr/>
          <a:lstStyle/>
          <a:p>
            <a:pPr>
              <a:lnSpc>
                <a:spcPct val="83000"/>
              </a:lnSpc>
            </a:pPr>
            <a:r>
              <a:rPr lang="el-GR" sz="2400" smtClean="0">
                <a:latin typeface="Segoe UI" pitchFamily="34" charset="0"/>
                <a:cs typeface="Segoe UI" pitchFamily="34" charset="0"/>
              </a:rPr>
              <a:t>         </a:t>
            </a:r>
            <a:r>
              <a:rPr lang="el-GR" sz="2200" smtClean="0">
                <a:latin typeface="Segoe UI" pitchFamily="34" charset="0"/>
                <a:cs typeface="Segoe UI" pitchFamily="34" charset="0"/>
              </a:rPr>
              <a:t>Οι μοναχοί, άνδρες και γυναίκες, δέχονται την κουρά μετά από τριετή δοκιμαστική περίοδο και γίνονται πλήρη μέλη της αδελφότητας. Οι μοναχοί δεν τρώνε ποτέ κρέας, παρακολουθούν τουλάχιστον 6 ώρες την ημέρα τις διάφορες εκκλησιαστικές ακολουθίες και είναι όλοι υποχρεωμένοι να δουλεύουν. Εκτός από τις διοικητικές αρμοδιότητες, όπως ο δοχειάριος, ο χαρτοφύλαξ, και τις σχετικές με τις ακολουθίες αρμοδιότητες (καντηλανάφτης, πρωτοψάλτης), οι μοναχοί προσφέρουν και υπηρεσίες νοσοκόμου και ξενοδόχου στους συναδέλφους τους και στους επισκέπτες αντίστοιχα</a:t>
            </a:r>
            <a:r>
              <a:rPr lang="en-US" sz="2200" smtClean="0">
                <a:latin typeface="Segoe UI" pitchFamily="34" charset="0"/>
                <a:cs typeface="Segoe UI" pitchFamily="34" charset="0"/>
              </a:rPr>
              <a:t>.</a:t>
            </a:r>
            <a:endParaRPr lang="el-GR" sz="2200" smtClean="0">
              <a:latin typeface="Segoe UI" pitchFamily="34" charset="0"/>
              <a:cs typeface="Segoe UI" pitchFamily="34" charset="0"/>
            </a:endParaRPr>
          </a:p>
        </p:txBody>
      </p:sp>
      <p:pic>
        <p:nvPicPr>
          <p:cNvPr id="19459" name="Picture 7" descr="%25CE%25A0%25CE%2591%25CE%2593%25CE%2593%25CE%2599%25CE%259D%25CE%2599%25CE%2591+%25CF%2580%25CE%25B1%25CE%25BD%25CE%25AE%25CE%25B3%25CF%2585%25CF%2581%25CE%25B7%25CF%2582+%25CE%2591%25CE%25B3"/>
          <p:cNvPicPr>
            <a:picLocks noChangeAspect="1" noChangeArrowheads="1"/>
          </p:cNvPicPr>
          <p:nvPr/>
        </p:nvPicPr>
        <p:blipFill>
          <a:blip r:embed="rId2" cstate="email">
            <a:lum bright="-10000"/>
          </a:blip>
          <a:srcRect/>
          <a:stretch>
            <a:fillRect/>
          </a:stretch>
        </p:blipFill>
        <p:spPr bwMode="auto">
          <a:xfrm>
            <a:off x="1008063" y="3348038"/>
            <a:ext cx="8137525" cy="38893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074" name="Τίτλος 4"/>
          <p:cNvSpPr>
            <a:spLocks noGrp="1"/>
          </p:cNvSpPr>
          <p:nvPr>
            <p:ph type="title"/>
          </p:nvPr>
        </p:nvSpPr>
        <p:spPr/>
        <p:txBody>
          <a:bodyPr/>
          <a:lstStyle/>
          <a:p>
            <a:r>
              <a:rPr lang="el-GR" sz="3600" smtClean="0"/>
              <a:t>Ο μοναχισμός στο Βυζάντιο</a:t>
            </a:r>
          </a:p>
        </p:txBody>
      </p:sp>
      <p:pic>
        <p:nvPicPr>
          <p:cNvPr id="3075" name="Θέση περιεχομένου 8"/>
          <p:cNvPicPr>
            <a:picLocks noGrp="1" noChangeAspect="1"/>
          </p:cNvPicPr>
          <p:nvPr>
            <p:ph idx="1"/>
          </p:nvPr>
        </p:nvPicPr>
        <p:blipFill>
          <a:blip r:embed="rId2" cstate="email"/>
          <a:srcRect/>
          <a:stretch>
            <a:fillRect/>
          </a:stretch>
        </p:blipFill>
        <p:spPr>
          <a:xfrm>
            <a:off x="1222375" y="1768475"/>
            <a:ext cx="7631113" cy="4987925"/>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287338" y="1187450"/>
            <a:ext cx="4752975" cy="5832475"/>
          </a:xfrm>
          <a:prstGeom prst="rect">
            <a:avLst/>
          </a:prstGeom>
          <a:noFill/>
          <a:ln w="144000">
            <a:noFill/>
            <a:round/>
            <a:headEnd/>
            <a:tailEnd/>
          </a:ln>
        </p:spPr>
        <p:txBody>
          <a:bodyPr lIns="162000" tIns="138167" rIns="162000" bIns="117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altLang="el-GR" sz="1600">
                <a:solidFill>
                  <a:srgbClr val="000000"/>
                </a:solidFill>
                <a:latin typeface="Segoe UI" pitchFamily="34" charset="0"/>
                <a:cs typeface="Segoe UI" pitchFamily="34" charset="0"/>
              </a:rPr>
              <a:t>    </a:t>
            </a:r>
            <a:r>
              <a:rPr lang="el-GR" altLang="el-GR" sz="1900">
                <a:solidFill>
                  <a:srgbClr val="000000"/>
                </a:solidFill>
                <a:latin typeface="Segoe UI" pitchFamily="34" charset="0"/>
                <a:cs typeface="Segoe UI" pitchFamily="34" charset="0"/>
              </a:rPr>
              <a:t>Ο καθένας μας καλείται να υπηρετήσει τον Θεό με πολλούς και ποικίλους τρόπους. Ο μοναχισμός είναι μία ιδιαίτερη κλήση, ένας ιδιαίτερος τρόπος για να υπηρετήσει ο άνθρωπος τον Θεό και την ανθρωπότητα.</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altLang="el-GR" sz="1900">
                <a:solidFill>
                  <a:srgbClr val="000000"/>
                </a:solidFill>
                <a:latin typeface="Segoe UI" pitchFamily="34" charset="0"/>
                <a:cs typeface="Segoe UI" pitchFamily="34" charset="0"/>
              </a:rPr>
              <a:t>     Ο κάθε άνθρωπος έχει ¨ίδιον χάρισμα¨, όπως λέει ο Απ. Παύλος. Η κλήση για να γίνει κανείς μοναχός ή μοναχή είναι κι αυτή ένα ¨χάρισμα¨.</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altLang="el-GR" sz="1900">
                <a:solidFill>
                  <a:srgbClr val="000000"/>
                </a:solidFill>
                <a:latin typeface="Segoe UI" pitchFamily="34" charset="0"/>
                <a:cs typeface="Segoe UI" pitchFamily="34" charset="0"/>
              </a:rPr>
              <a:t>     Ο ίδιος ο Θεός μιλά απ΄ ευθείας στον μέλλοντα μοναχό ή μοναχή (με σημεία, ενδείξεις ή εσωτερικές διαμηνύσεις), είτε μέσω του Πνευματικού του/της.</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altLang="el-GR" sz="1900">
                <a:solidFill>
                  <a:srgbClr val="000000"/>
                </a:solidFill>
                <a:latin typeface="Segoe UI" pitchFamily="34" charset="0"/>
                <a:cs typeface="Segoe UI" pitchFamily="34" charset="0"/>
              </a:rPr>
              <a:t>     Ο μοναχισμός είναι ένας από τους τρόπους για να φτάσει ο άνθρωπος στο "Θείον". Αυτό γίνεται με την απομόνωση, την προσευχή, την άσκηση, την υπακοή στον Γέροντα, την υπηρεσία ,τη διακονία και τη νηστεία.</a:t>
            </a:r>
          </a:p>
        </p:txBody>
      </p:sp>
      <p:pic>
        <p:nvPicPr>
          <p:cNvPr id="4099" name="Picture 1"/>
          <p:cNvPicPr>
            <a:picLocks noChangeAspect="1" noChangeArrowheads="1"/>
          </p:cNvPicPr>
          <p:nvPr/>
        </p:nvPicPr>
        <p:blipFill>
          <a:blip r:embed="rId3" cstate="email"/>
          <a:srcRect/>
          <a:stretch>
            <a:fillRect/>
          </a:stretch>
        </p:blipFill>
        <p:spPr bwMode="auto">
          <a:xfrm>
            <a:off x="5761038" y="1763713"/>
            <a:ext cx="3419475" cy="3694112"/>
          </a:xfrm>
          <a:prstGeom prst="rect">
            <a:avLst/>
          </a:prstGeom>
          <a:noFill/>
          <a:ln w="9525">
            <a:noFill/>
            <a:round/>
            <a:headEnd/>
            <a:tailEnd/>
          </a:ln>
        </p:spPr>
      </p:pic>
      <p:sp>
        <p:nvSpPr>
          <p:cNvPr id="5" name="4 - TextBox"/>
          <p:cNvSpPr txBox="1"/>
          <p:nvPr/>
        </p:nvSpPr>
        <p:spPr>
          <a:xfrm>
            <a:off x="719138" y="250825"/>
            <a:ext cx="8497887" cy="608013"/>
          </a:xfrm>
          <a:prstGeom prst="rect">
            <a:avLst/>
          </a:prstGeom>
          <a:noFill/>
        </p:spPr>
        <p:txBody>
          <a:bodyPr>
            <a:spAutoFit/>
          </a:bodyPr>
          <a:lstStyle/>
          <a:p>
            <a:pPr algn="ctr">
              <a:defRPr/>
            </a:pPr>
            <a:r>
              <a:rPr lang="el-GR" sz="3600" dirty="0">
                <a:latin typeface="+mj-lt"/>
              </a:rPr>
              <a:t>Τι είναι Μοναχισμός</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subTitle"/>
          </p:nvPr>
        </p:nvSpPr>
        <p:spPr>
          <a:xfrm>
            <a:off x="360363" y="827088"/>
            <a:ext cx="4679950" cy="2305050"/>
          </a:xfrm>
        </p:spPr>
        <p:txBody>
          <a:bodyPr tIns="24695"/>
          <a:lstStyle/>
          <a:p>
            <a:pPr algn="l"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l-GR" sz="2200" smtClean="0">
                <a:solidFill>
                  <a:srgbClr val="10253F"/>
                </a:solidFill>
                <a:latin typeface="Segoe UI" pitchFamily="34" charset="0"/>
                <a:cs typeface="Segoe UI" pitchFamily="34" charset="0"/>
              </a:rPr>
              <a:t>    Κατά τον 4ο αιώνα, κάποιοι από τους χριστιανούς της ρωμαϊκής επικρατείας επέλεξαν να ζήσουν μόνοι μακριά από τους συμπολίτες και συγχωριανούς τους, με σκοπό να λατρεύουν μόνοι τον Θεό.</a:t>
            </a:r>
          </a:p>
        </p:txBody>
      </p:sp>
      <p:pic>
        <p:nvPicPr>
          <p:cNvPr id="5123" name="Picture 3"/>
          <p:cNvPicPr>
            <a:picLocks noChangeAspect="1" noChangeArrowheads="1"/>
          </p:cNvPicPr>
          <p:nvPr/>
        </p:nvPicPr>
        <p:blipFill>
          <a:blip r:embed="rId3" cstate="email"/>
          <a:srcRect/>
          <a:stretch>
            <a:fillRect/>
          </a:stretch>
        </p:blipFill>
        <p:spPr bwMode="auto">
          <a:xfrm>
            <a:off x="215900" y="3492500"/>
            <a:ext cx="4824413" cy="3816350"/>
          </a:xfrm>
          <a:prstGeom prst="rect">
            <a:avLst/>
          </a:prstGeom>
          <a:noFill/>
          <a:ln w="9525">
            <a:noFill/>
            <a:round/>
            <a:headEnd/>
            <a:tailEnd/>
          </a:ln>
        </p:spPr>
      </p:pic>
      <p:pic>
        <p:nvPicPr>
          <p:cNvPr id="5124" name="Picture 8" descr="http://1.bp.blogspot.com/_-AEc53NfCwg/SQH7KcVgTrI/AAAAAAAAHow/RsYHyxQKcz8/s400/AGION+OROS.jpg"/>
          <p:cNvPicPr>
            <a:picLocks noChangeAspect="1" noChangeArrowheads="1"/>
          </p:cNvPicPr>
          <p:nvPr/>
        </p:nvPicPr>
        <p:blipFill>
          <a:blip r:embed="rId4" cstate="email"/>
          <a:srcRect/>
          <a:stretch>
            <a:fillRect/>
          </a:stretch>
        </p:blipFill>
        <p:spPr bwMode="auto">
          <a:xfrm>
            <a:off x="5256213" y="684213"/>
            <a:ext cx="4464050" cy="6618287"/>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6146" name="Θέση περιεχομένου 6"/>
          <p:cNvSpPr>
            <a:spLocks noGrp="1"/>
          </p:cNvSpPr>
          <p:nvPr>
            <p:ph idx="1"/>
          </p:nvPr>
        </p:nvSpPr>
        <p:spPr>
          <a:xfrm>
            <a:off x="431800" y="539750"/>
            <a:ext cx="9069388" cy="2160588"/>
          </a:xfrm>
        </p:spPr>
        <p:txBody>
          <a:bodyPr/>
          <a:lstStyle/>
          <a:p>
            <a:r>
              <a:rPr lang="el-GR" smtClean="0">
                <a:latin typeface="Segoe UI" pitchFamily="34" charset="0"/>
                <a:cs typeface="Segoe UI" pitchFamily="34" charset="0"/>
              </a:rPr>
              <a:t>       </a:t>
            </a:r>
            <a:r>
              <a:rPr lang="el-GR" sz="2200" smtClean="0">
                <a:latin typeface="Segoe UI" pitchFamily="34" charset="0"/>
                <a:cs typeface="Segoe UI" pitchFamily="34" charset="0"/>
              </a:rPr>
              <a:t>O μοναχισμός ήταν ένα κίνημα λαϊκών και όχι κληρικών. Ίσως εξελίχθηκε από ορισμένες χριστιανικές ομάδες που ζούσαν μια ιδιαίτερη και αφοσιωμένη ζωή, χωρίς ωστόσο να αποσύρονται από τον κόσμο. Τέτοιοι άνθρωποι ήταν γνωστοί ως Σπουδαίοι ή Φιλόπονοι, ενώ στις συριακές επαρχίες ονομάζονταν «οι Γιοί της Επαγγελίας» και είχαν κάποια μορφή οργάνωσης.</a:t>
            </a:r>
          </a:p>
        </p:txBody>
      </p:sp>
      <p:pic>
        <p:nvPicPr>
          <p:cNvPr id="6147" name="Picture 5" descr="http://3.bp.blogspot.com/-50nEfMgoftU/T7zwCsKRgmI/AAAAAAAAIMM/fpgfushSGrY/s400/%CE%9F+%CE%93%CE%95%CE%A1%CE%A9%CE%9D+%CE%A0%CE%91%CE%A7%CE%A9%CE%9C%CE%99%CE%9F%CE%A3.jpg"/>
          <p:cNvPicPr>
            <a:picLocks noChangeAspect="1" noChangeArrowheads="1"/>
          </p:cNvPicPr>
          <p:nvPr/>
        </p:nvPicPr>
        <p:blipFill>
          <a:blip r:embed="rId2" cstate="email"/>
          <a:srcRect/>
          <a:stretch>
            <a:fillRect/>
          </a:stretch>
        </p:blipFill>
        <p:spPr bwMode="auto">
          <a:xfrm>
            <a:off x="6696075" y="3419475"/>
            <a:ext cx="2981325" cy="3810000"/>
          </a:xfrm>
          <a:prstGeom prst="rect">
            <a:avLst/>
          </a:prstGeom>
          <a:noFill/>
          <a:ln w="9525">
            <a:noFill/>
            <a:miter lim="800000"/>
            <a:headEnd/>
            <a:tailEnd/>
          </a:ln>
        </p:spPr>
      </p:pic>
      <p:pic>
        <p:nvPicPr>
          <p:cNvPr id="6148" name="Picture 13" descr="http://2.bp.blogspot.com/-Iw_Z25w8_fI/UVYNENDwGxI/AAAAAAAADfY/_fAXLlt0clI/s400/AGION+OROS+KANTILI.jpg"/>
          <p:cNvPicPr>
            <a:picLocks noChangeAspect="1" noChangeArrowheads="1"/>
          </p:cNvPicPr>
          <p:nvPr/>
        </p:nvPicPr>
        <p:blipFill>
          <a:blip r:embed="rId3" cstate="email"/>
          <a:srcRect/>
          <a:stretch>
            <a:fillRect/>
          </a:stretch>
        </p:blipFill>
        <p:spPr bwMode="auto">
          <a:xfrm>
            <a:off x="431800" y="3203575"/>
            <a:ext cx="5903913" cy="40322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7170" name="Θέση περιεχομένου 2"/>
          <p:cNvSpPr>
            <a:spLocks noGrp="1"/>
          </p:cNvSpPr>
          <p:nvPr>
            <p:ph idx="1"/>
          </p:nvPr>
        </p:nvSpPr>
        <p:spPr>
          <a:xfrm>
            <a:off x="503238" y="250825"/>
            <a:ext cx="9069387" cy="2160588"/>
          </a:xfrm>
        </p:spPr>
        <p:txBody>
          <a:bodyPr/>
          <a:lstStyle/>
          <a:p>
            <a:r>
              <a:rPr lang="el-GR" sz="2800" smtClean="0">
                <a:latin typeface="Segoe UI" pitchFamily="34" charset="0"/>
                <a:cs typeface="Segoe UI" pitchFamily="34" charset="0"/>
              </a:rPr>
              <a:t>      </a:t>
            </a:r>
            <a:r>
              <a:rPr lang="el-GR" sz="2200" smtClean="0">
                <a:latin typeface="Segoe UI" pitchFamily="34" charset="0"/>
                <a:cs typeface="Segoe UI" pitchFamily="34" charset="0"/>
              </a:rPr>
              <a:t>    Ωστόσο η ταχύτατη εξάπλωση του μοναχισμού δεν αφήνει περιθώρια να ισχύει κάτι τέτοιο για τους επόμενους αιώνες και έτσι βλέπουμε η αναχώρηση των ανθρώπων να γίνεται ως μέσο απόδρασης από τα βάρη της καθημερινής ζωής. Όντως ο μοναχισμός γνώρισε άμεση επιτυχία και θα συνεχίσει να έχει τεράστια επιτυχία ανά τους αιώνες μέχρι και σήμερα.  </a:t>
            </a:r>
          </a:p>
        </p:txBody>
      </p:sp>
      <p:pic>
        <p:nvPicPr>
          <p:cNvPr id="7171" name="Picture 5" descr="http://koutsoukos.files.wordpress.com/2008/03/p3040012.jpg"/>
          <p:cNvPicPr>
            <a:picLocks noChangeAspect="1" noChangeArrowheads="1"/>
          </p:cNvPicPr>
          <p:nvPr/>
        </p:nvPicPr>
        <p:blipFill>
          <a:blip r:embed="rId2" cstate="email"/>
          <a:srcRect/>
          <a:stretch>
            <a:fillRect/>
          </a:stretch>
        </p:blipFill>
        <p:spPr bwMode="auto">
          <a:xfrm>
            <a:off x="576263" y="2339975"/>
            <a:ext cx="8785225" cy="48958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03238" y="250825"/>
            <a:ext cx="9069387" cy="865188"/>
          </a:xfrm>
        </p:spPr>
        <p:txBody>
          <a:bodyPr/>
          <a:lstStyle/>
          <a:p>
            <a:r>
              <a:rPr lang="el-GR" altLang="el-GR" sz="3600" smtClean="0"/>
              <a:t>Οι απαρχές του Μοναχισμού</a:t>
            </a:r>
          </a:p>
        </p:txBody>
      </p:sp>
      <p:sp>
        <p:nvSpPr>
          <p:cNvPr id="8195" name="Rectangle 3"/>
          <p:cNvSpPr>
            <a:spLocks noGrp="1" noChangeArrowheads="1"/>
          </p:cNvSpPr>
          <p:nvPr>
            <p:ph type="body" sz="half" idx="2"/>
          </p:nvPr>
        </p:nvSpPr>
        <p:spPr>
          <a:xfrm>
            <a:off x="431800" y="1403350"/>
            <a:ext cx="5040313" cy="5761038"/>
          </a:xfrm>
        </p:spPr>
        <p:txBody>
          <a:bodyPr/>
          <a:lstStyle/>
          <a:p>
            <a:pPr marL="0" indent="0" algn="ctr">
              <a:lnSpc>
                <a:spcPct val="73000"/>
              </a:lnSpc>
              <a:spcAft>
                <a:spcPct val="0"/>
              </a:spcAft>
            </a:pPr>
            <a:r>
              <a:rPr lang="el-GR" altLang="el-GR" sz="2200" smtClean="0">
                <a:latin typeface="Segoe UI" pitchFamily="34" charset="0"/>
                <a:cs typeface="Segoe UI" pitchFamily="34" charset="0"/>
              </a:rPr>
              <a:t>    Ο μοναχισμός αποτελεί έναν από τους πανάρχαιους εκκλησιαστικούς θεσμούς ο οποίος γνώρισε στο διάβα των αιώνων εξελίξεις και σχηματικές αλλαγές στην οργάνωσή του, αλλά στην ουσία του παραμένει αμετάτρεπτος και αναλλοίωτος, με σαφή προσανατολισμό και σκοπό. </a:t>
            </a:r>
          </a:p>
          <a:p>
            <a:pPr marL="0" indent="0" algn="ctr">
              <a:lnSpc>
                <a:spcPct val="73000"/>
              </a:lnSpc>
            </a:pPr>
            <a:r>
              <a:rPr lang="el-GR" altLang="el-GR" sz="2200" smtClean="0">
                <a:latin typeface="Segoe UI" pitchFamily="34" charset="0"/>
                <a:cs typeface="Segoe UI" pitchFamily="34" charset="0"/>
              </a:rPr>
              <a:t>Κατά τους τρεις πρώτους αιώνες της Εκκλησίας, αρκετά πριν την κατάπαυση των διωγμών επί Μ. Κων/νου, εμφανίσθηκαν ευσεβείς Χριστιανοί, οι οποίοι έφευγαν από τον κόσμο για να επιδοθούν, απερίσπαστοι από βιοτικές μέριμνες και κοσμικούς θορύβους, στην άσκηση και την προσευχή. Ενώ άλλοι αναχωρούσαν στην έρημο, για να αναζητήσουν εκεί όχι απλώς μία ασφάλεια από τους κινδύνους ενός διεφθαρμένου πολιτισμού, αλλά την πλήρη εκείνη προσφορά της ζωής τους στο Θεό. Έτσι έχουμε την ανάπτυξη του πρώιμου ερμητικού μοναχισμού. </a:t>
            </a:r>
          </a:p>
          <a:p>
            <a:pPr marL="0" indent="0">
              <a:lnSpc>
                <a:spcPct val="73000"/>
              </a:lnSpc>
            </a:pPr>
            <a:r>
              <a:rPr lang="el-GR" altLang="el-GR" sz="1400" smtClean="0"/>
              <a:t>        </a:t>
            </a:r>
          </a:p>
        </p:txBody>
      </p:sp>
      <p:pic>
        <p:nvPicPr>
          <p:cNvPr id="8196" name="Picture 4" descr="Μοναχισμός"/>
          <p:cNvPicPr>
            <a:picLocks noChangeAspect="1" noChangeArrowheads="1"/>
          </p:cNvPicPr>
          <p:nvPr/>
        </p:nvPicPr>
        <p:blipFill>
          <a:blip r:embed="rId3" cstate="email">
            <a:lum contrast="40000"/>
          </a:blip>
          <a:srcRect/>
          <a:stretch>
            <a:fillRect/>
          </a:stretch>
        </p:blipFill>
        <p:spPr bwMode="auto">
          <a:xfrm>
            <a:off x="5688013" y="1474788"/>
            <a:ext cx="4105275" cy="49149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9218" name="1 - Ορθογώνιο"/>
          <p:cNvSpPr>
            <a:spLocks noChangeArrowheads="1"/>
          </p:cNvSpPr>
          <p:nvPr/>
        </p:nvSpPr>
        <p:spPr bwMode="auto">
          <a:xfrm>
            <a:off x="431800" y="1042988"/>
            <a:ext cx="9432925" cy="2563812"/>
          </a:xfrm>
          <a:prstGeom prst="rect">
            <a:avLst/>
          </a:prstGeom>
          <a:noFill/>
          <a:ln w="9525">
            <a:noFill/>
            <a:miter lim="800000"/>
            <a:headEnd/>
            <a:tailEnd/>
          </a:ln>
        </p:spPr>
        <p:txBody>
          <a:bodyPr>
            <a:spAutoFit/>
          </a:bodyPr>
          <a:lstStyle/>
          <a:p>
            <a:pPr>
              <a:lnSpc>
                <a:spcPct val="73000"/>
              </a:lnSpc>
            </a:pPr>
            <a:r>
              <a:rPr lang="el-GR" altLang="el-GR" sz="2200">
                <a:latin typeface="Segoe UI" pitchFamily="34" charset="0"/>
                <a:cs typeface="Segoe UI" pitchFamily="34" charset="0"/>
              </a:rPr>
              <a:t>    Τον 4ο αιώνα όμως ο Χριστιανισμός εισέρχεται σε μια νέα περίοδο της ιστορικής του πορείας. Ο διωγμός παύει, η Κωνσταντίνιος ειρήνη επικρατεί, η Εκκλησία πλέον τιμάται και προστατεύεται από το κράτος, αποκτά πλούτη, προνόμια. Αυτό έχει ως συνέπεια την εμφανή εκκοσμίκευσή της.</a:t>
            </a:r>
          </a:p>
          <a:p>
            <a:pPr>
              <a:lnSpc>
                <a:spcPct val="73000"/>
              </a:lnSpc>
            </a:pPr>
            <a:r>
              <a:rPr lang="el-GR" altLang="el-GR" sz="2200">
                <a:latin typeface="Segoe UI" pitchFamily="34" charset="0"/>
                <a:cs typeface="Segoe UI" pitchFamily="34" charset="0"/>
              </a:rPr>
              <a:t>    Τότε ακριβώς το παράδειγμα των ολίγων μεμονωμένων αναχωρητών των τριών πρώτων αιώνων βρίσκει μυριάδες μιμητών. Ιδρύονται Σκήτες, Λαύρες, Κοινόβια μεγάλα και πάμπολλα. Ο μοναχισμός πλέον μεγαλύνεται, οι άγιοι πατέρες της ερήμου λάμπουν στον εκκλησιαστικό ουρανό διότι «χειρ Κυρίου ην μετ’ αυτών». </a:t>
            </a:r>
          </a:p>
        </p:txBody>
      </p:sp>
      <p:sp>
        <p:nvSpPr>
          <p:cNvPr id="4" name="Rectangle 2"/>
          <p:cNvSpPr txBox="1">
            <a:spLocks noChangeArrowheads="1"/>
          </p:cNvSpPr>
          <p:nvPr/>
        </p:nvSpPr>
        <p:spPr>
          <a:xfrm>
            <a:off x="503238" y="323850"/>
            <a:ext cx="9069387" cy="719138"/>
          </a:xfrm>
          <a:prstGeom prst="rect">
            <a:avLst/>
          </a:prstGeom>
        </p:spPr>
        <p:txBody>
          <a:bodyPr/>
          <a:lstStyle/>
          <a:p>
            <a:pPr algn="ctr" eaLnBrk="0">
              <a:defRPr/>
            </a:pPr>
            <a:r>
              <a:rPr lang="el-GR" altLang="el-GR" sz="3600" kern="0" dirty="0">
                <a:solidFill>
                  <a:srgbClr val="000000"/>
                </a:solidFill>
                <a:latin typeface="+mj-lt"/>
                <a:ea typeface="+mj-ea"/>
                <a:cs typeface="+mj-cs"/>
              </a:rPr>
              <a:t>Η εξέλιξη του Μοναχισμού</a:t>
            </a:r>
          </a:p>
        </p:txBody>
      </p:sp>
      <p:pic>
        <p:nvPicPr>
          <p:cNvPr id="9220" name="Picture 2" descr="http://www.tlife.gr/files/Image/NEWS/2012/DEKEMVRIOS/24-12/resized/agion%20oros-040809_h_633_451.JPG"/>
          <p:cNvPicPr>
            <a:picLocks noChangeAspect="1" noChangeArrowheads="1"/>
          </p:cNvPicPr>
          <p:nvPr/>
        </p:nvPicPr>
        <p:blipFill>
          <a:blip r:embed="rId2" cstate="email">
            <a:lum contrast="30000"/>
          </a:blip>
          <a:srcRect/>
          <a:stretch>
            <a:fillRect/>
          </a:stretch>
        </p:blipFill>
        <p:spPr bwMode="auto">
          <a:xfrm>
            <a:off x="2160588" y="3779838"/>
            <a:ext cx="6029325" cy="36004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body"/>
          </p:nvPr>
        </p:nvSpPr>
        <p:spPr>
          <a:xfrm>
            <a:off x="215900" y="323850"/>
            <a:ext cx="4425950" cy="5688013"/>
          </a:xfrm>
        </p:spPr>
        <p:txBody>
          <a:bodyPr tIns="19403" anchor="t"/>
          <a:lstStyle/>
          <a:p>
            <a:pPr marL="342900" indent="-342900" algn="l" eaLnBrk="1">
              <a:tabLst>
                <a:tab pos="723900" algn="l"/>
                <a:tab pos="1447800" algn="l"/>
                <a:tab pos="2171700" algn="l"/>
                <a:tab pos="2895600" algn="l"/>
                <a:tab pos="3619500" algn="l"/>
                <a:tab pos="4343400" algn="l"/>
              </a:tabLst>
              <a:defRPr/>
            </a:pPr>
            <a:r>
              <a:rPr lang="el-GR" sz="2400" smtClean="0">
                <a:latin typeface="Segoe UI" pitchFamily="34" charset="0"/>
                <a:cs typeface="Segoe UI" pitchFamily="34" charset="0"/>
              </a:rPr>
              <a:t>           </a:t>
            </a:r>
            <a:r>
              <a:rPr lang="el-GR" sz="2200" smtClean="0">
                <a:latin typeface="Segoe UI" pitchFamily="34" charset="0"/>
                <a:cs typeface="Segoe UI" pitchFamily="34" charset="0"/>
              </a:rPr>
              <a:t>Ο Μοναχισμός από τον καιρό που εμφανίσθηκε στην Αίγυπτο, εξαπλώθηκε με ταχύτητα σε όλη την έκταση της Αυτοκρατορίας, αλλά και  όπου υπήρχαν χριστιανοί.</a:t>
            </a:r>
            <a:r>
              <a:rPr lang="el-GR" altLang="el-GR" sz="2200" smtClean="0">
                <a:latin typeface="Segoe UI" pitchFamily="34" charset="0"/>
                <a:cs typeface="Segoe UI" pitchFamily="34" charset="0"/>
              </a:rPr>
              <a:t> Από την Παλαιστίνη ο θεσμός μεταλαμπαδεύεται στη Συρία και τη Μεσοποταμία και από εκεί στη Μ. Ασία και την Ευρώπη.</a:t>
            </a:r>
            <a:r>
              <a:rPr lang="el-GR" sz="2200" smtClean="0">
                <a:latin typeface="Segoe UI" pitchFamily="34" charset="0"/>
                <a:cs typeface="Segoe UI" pitchFamily="34" charset="0"/>
              </a:rPr>
              <a:t> Ιδιαιτέρως μετά την επικράτηση του Μονοφυσιτισμού και την αραβική κατάκτηση της Συρίας, Παλαιστίνης και Αιγύπτου, το κέντρο βάρους του Ορθοδόξου Μοναχισμού μεταφέρεται στη Μικρά Ασία.</a:t>
            </a:r>
          </a:p>
          <a:p>
            <a:pPr marL="342900" indent="-342900" algn="l" eaLnBrk="1">
              <a:tabLst>
                <a:tab pos="723900" algn="l"/>
                <a:tab pos="1447800" algn="l"/>
                <a:tab pos="2171700" algn="l"/>
                <a:tab pos="2895600" algn="l"/>
                <a:tab pos="3619500" algn="l"/>
                <a:tab pos="4343400" algn="l"/>
              </a:tabLst>
              <a:defRPr/>
            </a:pPr>
            <a:r>
              <a:rPr lang="el-GR" sz="2200" smtClean="0">
                <a:latin typeface="Segoe UI" pitchFamily="34" charset="0"/>
                <a:cs typeface="Segoe UI" pitchFamily="34" charset="0"/>
              </a:rPr>
              <a:t>         </a:t>
            </a:r>
          </a:p>
        </p:txBody>
      </p:sp>
      <p:pic>
        <p:nvPicPr>
          <p:cNvPr id="10243" name="Picture 3"/>
          <p:cNvPicPr>
            <a:picLocks noChangeAspect="1" noChangeArrowheads="1"/>
          </p:cNvPicPr>
          <p:nvPr/>
        </p:nvPicPr>
        <p:blipFill>
          <a:blip r:embed="rId3" cstate="email">
            <a:lum contrast="40000"/>
          </a:blip>
          <a:srcRect/>
          <a:stretch>
            <a:fillRect/>
          </a:stretch>
        </p:blipFill>
        <p:spPr bwMode="auto">
          <a:xfrm>
            <a:off x="4968875" y="539750"/>
            <a:ext cx="4679950" cy="4679950"/>
          </a:xfrm>
          <a:prstGeom prst="rect">
            <a:avLst/>
          </a:prstGeom>
          <a:noFill/>
          <a:ln w="9525">
            <a:noFill/>
            <a:round/>
            <a:headEnd/>
            <a:tailEnd/>
          </a:ln>
        </p:spPr>
      </p:pic>
      <p:sp>
        <p:nvSpPr>
          <p:cNvPr id="10244" name="5 - TextBox"/>
          <p:cNvSpPr txBox="1">
            <a:spLocks noChangeArrowheads="1"/>
          </p:cNvSpPr>
          <p:nvPr/>
        </p:nvSpPr>
        <p:spPr bwMode="auto">
          <a:xfrm>
            <a:off x="503238" y="6011863"/>
            <a:ext cx="9290050" cy="1036637"/>
          </a:xfrm>
          <a:prstGeom prst="rect">
            <a:avLst/>
          </a:prstGeom>
          <a:noFill/>
          <a:ln w="9525">
            <a:noFill/>
            <a:miter lim="800000"/>
            <a:headEnd/>
            <a:tailEnd/>
          </a:ln>
        </p:spPr>
        <p:txBody>
          <a:bodyPr>
            <a:spAutoFit/>
          </a:bodyPr>
          <a:lstStyle/>
          <a:p>
            <a:r>
              <a:rPr lang="el-GR" sz="2200">
                <a:latin typeface="Segoe UI" pitchFamily="34" charset="0"/>
                <a:cs typeface="Segoe UI" pitchFamily="34" charset="0"/>
              </a:rPr>
              <a:t>        Βλέπουμε η εδραίωση του μοναχισμού στην Βόρεια Μικρά Ασία να γίνεται πριν από το 340, ενώ γύρω στο 350 υπήρχαν λιγοστοί μοναχοί και στη δυτική Ευρώπη. </a:t>
            </a:r>
            <a:endParaRPr lang="el-GR" sz="22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Θέμα του Offic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SimSun" charset="-122"/>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TotalTime>
  <Words>1443</Words>
  <Application>Microsoft Office PowerPoint</Application>
  <PresentationFormat>Προσαρμογή</PresentationFormat>
  <Paragraphs>50</Paragraphs>
  <Slides>18</Slides>
  <Notes>8</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Θέμα του Office</vt:lpstr>
      <vt:lpstr>Διαφάνεια 1</vt:lpstr>
      <vt:lpstr>Ο μοναχισμός στο Βυζάντιο</vt:lpstr>
      <vt:lpstr>Διαφάνεια 3</vt:lpstr>
      <vt:lpstr>Διαφάνεια 4</vt:lpstr>
      <vt:lpstr>Διαφάνεια 5</vt:lpstr>
      <vt:lpstr>Διαφάνεια 6</vt:lpstr>
      <vt:lpstr>Οι απαρχές του Μοναχισμού</vt:lpstr>
      <vt:lpstr>Διαφάνεια 8</vt:lpstr>
      <vt:lpstr>Διαφάνεια 9</vt:lpstr>
      <vt:lpstr>Διαφάνεια 10</vt:lpstr>
      <vt:lpstr>Γιατί η προσευχή είναι το κύριο έργο του μοναχισμού;</vt:lpstr>
      <vt:lpstr>Ζώντας ασκητική ζωή, μαχόμενοι κατά των παθών τους με σκοπό να φθάσουν στην κοινωνία με τον Θεό, αποτελούσαν το ιδανικό πρότυπο ζωής και για τους υπόλοιπους χριστιανούς.</vt:lpstr>
      <vt:lpstr>Τα έργα της φιλανθρωπίας και της εκπαίδευσης δεν αποτέλεσαν ποτέ τον κύριο στόχο του Μοναχισμού, αλλά δευτερεύοντα, ανάλογα με τις τοπικές ανάγκες και πάντοτε ως παρεπόμενο αποτέλεσμα της προσπάθειας για την επίτευξη του κύριου σκοπού.</vt:lpstr>
      <vt:lpstr>Ο κύριος κοινωνικός ρόλος, λοιπόν, του βυζαντινού μοναχισμού ήταν η παραγωγή προτύπων πνευματικής τελειότητας. Η κοινοβιακή, όμως μορφή μοναχισμού έδινε τη δυνατότητα, δευτερευόντως, να παρέχει κάποιες κοινωνικές υπηρεσίες ανάλογα με τις ανάγκες των τοπικών κοινωνιών όπου βρίσκονταν.</vt:lpstr>
      <vt:lpstr>Οι τρεις μοναχικές υποσχέσεις</vt:lpstr>
      <vt:lpstr>Διαφάνεια 16</vt:lpstr>
      <vt:lpstr>Τα μοναστήρια και οι μοναχοί   Τα μοναστήρια αποτελούν ξεχωριστή κατηγορία στην κοινωνική δομή της Βυζαντινής αυτοκρατορίας. Ο χώρος, όπου συγκεντρώνονται άνθρωποι που αρνιούνται τα εγκόσμια για να αφιερωθούν στον Θεό και να επιδιώξουν την αγνότητα της ψυχής τους, εξελίσσεται πολύ συχνά σε μια πολύπλοκη, ζωτική οικονομική και πολιτιστική μονάδα. </vt:lpstr>
      <vt:lpstr>Διαφάνεια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Γιατί η προσευχή είναι το κύριο έργο του μοναχισμού;</dc:title>
  <dc:creator>2ο Γυμνάσιο Σπάρτης</dc:creator>
  <cp:lastModifiedBy>kostas</cp:lastModifiedBy>
  <cp:revision>40</cp:revision>
  <cp:lastPrinted>1601-01-01T00:00:00Z</cp:lastPrinted>
  <dcterms:created xsi:type="dcterms:W3CDTF">2014-03-28T10:00:58Z</dcterms:created>
  <dcterms:modified xsi:type="dcterms:W3CDTF">2014-05-17T21:31:02Z</dcterms:modified>
</cp:coreProperties>
</file>