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660"/>
  </p:normalViewPr>
  <p:slideViewPr>
    <p:cSldViewPr>
      <p:cViewPr varScale="1">
        <p:scale>
          <a:sx n="85" d="100"/>
          <a:sy n="85" d="100"/>
        </p:scale>
        <p:origin x="-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136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1136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B610B-9168-4D4B-A3F6-E8BD1EC6D2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4688A-C83D-4723-AA2F-025E3CA9B6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45FF6-175E-4D5E-B9C6-DD6E378995A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Τίτλος και 2 Αντικείμενα επάνω από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484EA-E597-473C-BAF1-385D3C8FBE8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Τίτλος, 2 Αντικείμενα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66CA6-1E8F-46A3-A434-4FD25D179E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A7525-2DCB-4DAA-8EBB-B2CBFA87047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Τίτλος και Κείμενο επάνω από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0BED1-EE4C-443B-BAD4-9591BE06A4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7FEA5-C2D6-4DDA-BBBD-B9BD3EDF059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A79F-FA24-461B-B72F-C70FF7DD683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B777C-26E7-43C8-9B1D-4F49E8BDD17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5688C-3F69-4FAC-9265-09DC725C34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40459-CAE8-420A-AE2D-20F9020849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969C6-8365-47A2-BF44-2F916B538F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B62A6-1537-4881-8112-24AD33A4573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7F9D5-CBC6-4A0A-AC3A-B1B535088C2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6E4F7-D960-4F8E-9727-37F0C6CB0A8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3EA23D84-AA5D-44DB-8A0B-A98B7FC3158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126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126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solidFill>
                  <a:schemeClr val="hlink"/>
                </a:solidFill>
              </a:endParaRPr>
            </a:p>
          </p:txBody>
        </p:sp>
        <p:sp>
          <p:nvSpPr>
            <p:cNvPr id="1126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solidFill>
                  <a:schemeClr val="hlink"/>
                </a:solidFill>
              </a:endParaRPr>
            </a:p>
          </p:txBody>
        </p:sp>
        <p:sp>
          <p:nvSpPr>
            <p:cNvPr id="1126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solidFill>
                  <a:schemeClr val="accent2"/>
                </a:solidFill>
              </a:endParaRPr>
            </a:p>
          </p:txBody>
        </p:sp>
        <p:sp>
          <p:nvSpPr>
            <p:cNvPr id="1126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solidFill>
                  <a:schemeClr val="hlink"/>
                </a:solidFill>
              </a:endParaRPr>
            </a:p>
          </p:txBody>
        </p:sp>
        <p:sp>
          <p:nvSpPr>
            <p:cNvPr id="1126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126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solidFill>
                  <a:schemeClr val="accent2"/>
                </a:solidFill>
              </a:endParaRPr>
            </a:p>
          </p:txBody>
        </p:sp>
        <p:sp>
          <p:nvSpPr>
            <p:cNvPr id="1126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126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96975"/>
            <a:ext cx="7772400" cy="1736725"/>
          </a:xfrm>
        </p:spPr>
        <p:txBody>
          <a:bodyPr/>
          <a:lstStyle/>
          <a:p>
            <a:pPr eaLnBrk="1" hangingPunct="1"/>
            <a:r>
              <a:rPr lang="en-US" smtClean="0"/>
              <a:t>Unsere Schule </a:t>
            </a:r>
            <a:endParaRPr lang="el-G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3800" y="2349500"/>
            <a:ext cx="3673475" cy="18716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100" smtClean="0"/>
              <a:t>Επιμέλεια</a:t>
            </a:r>
            <a:r>
              <a:rPr lang="en-US" sz="210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l-GR" sz="2100" smtClean="0"/>
              <a:t>-</a:t>
            </a:r>
            <a:r>
              <a:rPr lang="en-US" sz="2100" smtClean="0"/>
              <a:t>N</a:t>
            </a:r>
            <a:r>
              <a:rPr lang="el-GR" sz="2100" smtClean="0"/>
              <a:t>ικόλαρου Δήμητρα </a:t>
            </a:r>
          </a:p>
          <a:p>
            <a:pPr eaLnBrk="1" hangingPunct="1">
              <a:lnSpc>
                <a:spcPct val="80000"/>
              </a:lnSpc>
            </a:pPr>
            <a:r>
              <a:rPr lang="el-GR" sz="2100" smtClean="0"/>
              <a:t>-Μυλωνάκου Παρασκευή</a:t>
            </a:r>
          </a:p>
          <a:p>
            <a:pPr eaLnBrk="1" hangingPunct="1">
              <a:lnSpc>
                <a:spcPct val="80000"/>
              </a:lnSpc>
            </a:pPr>
            <a:r>
              <a:rPr lang="el-GR" sz="2100" smtClean="0"/>
              <a:t>-Ξηντάρα Κωνσταντίνα</a:t>
            </a:r>
          </a:p>
          <a:p>
            <a:pPr eaLnBrk="1" hangingPunct="1">
              <a:lnSpc>
                <a:spcPct val="80000"/>
              </a:lnSpc>
            </a:pPr>
            <a:endParaRPr lang="el-GR" sz="21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ungsuh" pitchFamily="18" charset="-127"/>
              </a:rPr>
              <a:t>’</a:t>
            </a:r>
            <a:r>
              <a:rPr lang="en-US" i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ungsuh" pitchFamily="18" charset="-127"/>
              </a:rPr>
              <a:t>’Unsere Schule’’</a:t>
            </a:r>
            <a:endParaRPr lang="el-GR" i="1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ungsuh" pitchFamily="18" charset="-127"/>
            </a:endParaRPr>
          </a:p>
        </p:txBody>
      </p:sp>
      <p:pic>
        <p:nvPicPr>
          <p:cNvPr id="4099" name="Picture 12" descr="100_4437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31900" y="1981200"/>
            <a:ext cx="2489200" cy="1866900"/>
          </a:xfrm>
          <a:noFill/>
        </p:spPr>
      </p:pic>
      <p:pic>
        <p:nvPicPr>
          <p:cNvPr id="4100" name="Picture 8" descr="100_4453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22900" y="1981200"/>
            <a:ext cx="2489200" cy="1866900"/>
          </a:xfrm>
          <a:noFill/>
        </p:spPr>
      </p:pic>
      <p:sp>
        <p:nvSpPr>
          <p:cNvPr id="109573" name="Rectangle 5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-Name: 2. Gymnasium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-Adresse: K.Palaiologou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-Schuler: 230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-Lehrer: 25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-Fremdsprachen: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Englisch,Franzosisch,Deutsch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180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9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9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9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9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9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95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95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95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95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95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95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95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95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95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/>
      <p:bldP spid="10957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chemeClr val="bg2"/>
                </a:solidFill>
                <a:latin typeface="Constantia" pitchFamily="18" charset="0"/>
              </a:rPr>
              <a:t>‘’Unsere Klasse</a:t>
            </a:r>
            <a:r>
              <a:rPr lang="en-US" smtClean="0">
                <a:solidFill>
                  <a:schemeClr val="bg2"/>
                </a:solidFill>
              </a:rPr>
              <a:t> </a:t>
            </a:r>
            <a:r>
              <a:rPr lang="en-US" smtClean="0">
                <a:solidFill>
                  <a:schemeClr val="bg2"/>
                </a:solidFill>
                <a:latin typeface="Constantia" pitchFamily="18" charset="0"/>
              </a:rPr>
              <a:t>‘’</a:t>
            </a:r>
            <a:endParaRPr lang="el-GR" smtClean="0">
              <a:solidFill>
                <a:schemeClr val="bg2"/>
              </a:solidFill>
              <a:latin typeface="Constantia" pitchFamily="18" charset="0"/>
            </a:endParaRP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787900" y="2060575"/>
            <a:ext cx="4038600" cy="38862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2"/>
                </a:solidFill>
              </a:rPr>
              <a:t>Schuler: 21</a:t>
            </a:r>
          </a:p>
          <a:p>
            <a:pPr eaLnBrk="1" hangingPunct="1"/>
            <a:r>
              <a:rPr lang="en-US" sz="2800" smtClean="0">
                <a:solidFill>
                  <a:schemeClr val="bg2"/>
                </a:solidFill>
              </a:rPr>
              <a:t>Jungen: 11</a:t>
            </a:r>
          </a:p>
          <a:p>
            <a:pPr eaLnBrk="1" hangingPunct="1"/>
            <a:r>
              <a:rPr lang="el-GR" sz="2800" smtClean="0">
                <a:solidFill>
                  <a:schemeClr val="bg2"/>
                </a:solidFill>
              </a:rPr>
              <a:t>Mädchen</a:t>
            </a:r>
            <a:r>
              <a:rPr lang="en-US" sz="2800" smtClean="0">
                <a:solidFill>
                  <a:schemeClr val="bg2"/>
                </a:solidFill>
              </a:rPr>
              <a:t>: 10</a:t>
            </a:r>
          </a:p>
          <a:p>
            <a:pPr eaLnBrk="1" hangingPunct="1"/>
            <a:endParaRPr lang="el-GR" sz="2800" smtClean="0">
              <a:solidFill>
                <a:schemeClr val="bg2"/>
              </a:solidFill>
            </a:endParaRPr>
          </a:p>
        </p:txBody>
      </p:sp>
      <p:pic>
        <p:nvPicPr>
          <p:cNvPr id="5124" name="Picture 7" descr="100_4476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916113"/>
            <a:ext cx="3097213" cy="1866900"/>
          </a:xfrm>
          <a:noFill/>
        </p:spPr>
      </p:pic>
      <p:pic>
        <p:nvPicPr>
          <p:cNvPr id="5125" name="Picture 10" descr="100_4434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31900" y="4000500"/>
            <a:ext cx="2489200" cy="18669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1835150" y="476250"/>
            <a:ext cx="8280400" cy="1298575"/>
          </a:xfrm>
        </p:spPr>
        <p:txBody>
          <a:bodyPr/>
          <a:lstStyle/>
          <a:p>
            <a:pPr eaLnBrk="1" hangingPunct="1"/>
            <a:r>
              <a:rPr lang="en-US" i="1" smtClean="0">
                <a:solidFill>
                  <a:schemeClr val="bg2"/>
                </a:solidFill>
                <a:latin typeface="Constantia" pitchFamily="18" charset="0"/>
              </a:rPr>
              <a:t>v</a:t>
            </a:r>
            <a:r>
              <a:rPr lang="el-GR" i="1" smtClean="0">
                <a:solidFill>
                  <a:schemeClr val="bg2"/>
                </a:solidFill>
                <a:latin typeface="Constantia" pitchFamily="18" charset="0"/>
              </a:rPr>
              <a:t>erschiedene Fotos</a:t>
            </a:r>
          </a:p>
        </p:txBody>
      </p:sp>
      <p:pic>
        <p:nvPicPr>
          <p:cNvPr id="6147" name="Picture 22" descr="100_4452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31900" y="1981200"/>
            <a:ext cx="2489200" cy="1866900"/>
          </a:xfrm>
          <a:noFill/>
        </p:spPr>
      </p:pic>
      <p:pic>
        <p:nvPicPr>
          <p:cNvPr id="6148" name="Picture 23" descr="100_4455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18138" y="1989138"/>
            <a:ext cx="2489200" cy="1866900"/>
          </a:xfrm>
          <a:noFill/>
        </p:spPr>
      </p:pic>
      <p:pic>
        <p:nvPicPr>
          <p:cNvPr id="6149" name="Picture 24" descr="100_4425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231900" y="4000500"/>
            <a:ext cx="2489200" cy="1866900"/>
          </a:xfrm>
          <a:noFill/>
        </p:spPr>
      </p:pic>
      <p:pic>
        <p:nvPicPr>
          <p:cNvPr id="6150" name="Picture 27" descr="100_4441"/>
          <p:cNvPicPr>
            <a:picLocks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422900" y="4000500"/>
            <a:ext cx="2489200" cy="1866900"/>
          </a:xfr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  <a:latin typeface="Arial Rounded MT Bold" pitchFamily="34" charset="0"/>
              </a:rPr>
              <a:t>Unser Stundenplan</a:t>
            </a:r>
            <a:endParaRPr lang="el-GR" smtClean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49569" name="Rectangle 6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8229600" cy="1866900"/>
          </a:xfrm>
        </p:spPr>
        <p:txBody>
          <a:bodyPr/>
          <a:lstStyle/>
          <a:p>
            <a:pPr eaLnBrk="1" hangingPunct="1"/>
            <a:r>
              <a:rPr lang="en-US" sz="2000" smtClean="0"/>
              <a:t>Der Unterricht dauert von </a:t>
            </a:r>
            <a:r>
              <a:rPr lang="en-US" sz="2000" b="1" smtClean="0"/>
              <a:t>08:15</a:t>
            </a:r>
            <a:r>
              <a:rPr lang="en-US" sz="2000" smtClean="0"/>
              <a:t> bis </a:t>
            </a:r>
            <a:r>
              <a:rPr lang="en-US" sz="2000" b="1" smtClean="0"/>
              <a:t>13:55</a:t>
            </a:r>
            <a:r>
              <a:rPr lang="en-US" sz="2000" smtClean="0"/>
              <a:t> Uhr.</a:t>
            </a:r>
          </a:p>
          <a:p>
            <a:pPr eaLnBrk="1" hangingPunct="1"/>
            <a:r>
              <a:rPr lang="en-US" sz="2000" smtClean="0"/>
              <a:t>Wir haben</a:t>
            </a:r>
            <a:r>
              <a:rPr lang="en-US" sz="2000" b="1" smtClean="0"/>
              <a:t> 7</a:t>
            </a:r>
            <a:r>
              <a:rPr lang="en-US" sz="2000" smtClean="0"/>
              <a:t> Stunden und </a:t>
            </a:r>
            <a:r>
              <a:rPr lang="en-US" sz="2000" b="1" smtClean="0"/>
              <a:t>6</a:t>
            </a:r>
            <a:r>
              <a:rPr lang="en-US" sz="2000" smtClean="0"/>
              <a:t> Pausen.</a:t>
            </a:r>
            <a:endParaRPr lang="el-GR" sz="2000" smtClean="0"/>
          </a:p>
        </p:txBody>
      </p:sp>
      <p:graphicFrame>
        <p:nvGraphicFramePr>
          <p:cNvPr id="149725" name="Group 221"/>
          <p:cNvGraphicFramePr>
            <a:graphicFrameLocks noGrp="1"/>
          </p:cNvGraphicFramePr>
          <p:nvPr>
            <p:ph sz="half" idx="2"/>
          </p:nvPr>
        </p:nvGraphicFramePr>
        <p:xfrm>
          <a:off x="395288" y="2565400"/>
          <a:ext cx="8229600" cy="4043998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Montag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Dienstag</a:t>
                      </a:r>
                      <a:endParaRPr kumimoji="0" lang="el-G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Mittwoch</a:t>
                      </a: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Donnerstag</a:t>
                      </a:r>
                      <a:endParaRPr kumimoji="0" lang="el-G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Freitag</a:t>
                      </a:r>
                      <a:endParaRPr kumimoji="0" lang="el-G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Stunden</a:t>
                      </a: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Geschichte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Mathe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Homer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Mathe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Altgriechisch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erste Stunde</a:t>
                      </a: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Deutsch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Englisch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Literatur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Hauswirtschaft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Technologie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zweite Stunde</a:t>
                      </a: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Sport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Griechisch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Religion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Griechisch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Informatik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dritte Stunde</a:t>
                      </a: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Mathe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Altgriechisch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Physik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Homer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Mathe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vierte Stunde</a:t>
                      </a: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Altgriechisch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Hauswirtschaft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Sport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Deutsch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Sport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funfte</a:t>
                      </a:r>
                      <a:r>
                        <a:rPr kumimoji="0" 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Stunde</a:t>
                      </a: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Literatur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Physik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Geschichte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Englisch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Erdkunde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sechste Stunde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Geografie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Chemie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Musik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Religion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doni MT" pitchFamily="18" charset="0"/>
                          <a:cs typeface="Arial" charset="0"/>
                        </a:rPr>
                        <a:t>Geografie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doni MT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siebte Stunde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9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9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9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/>
      <p:bldP spid="14956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chemeClr val="bg2"/>
                </a:solidFill>
                <a:latin typeface="Constantia" pitchFamily="18" charset="0"/>
              </a:rPr>
              <a:t>‘Unsere Lehrer’</a:t>
            </a:r>
            <a:endParaRPr lang="el-GR" i="1" smtClean="0">
              <a:solidFill>
                <a:schemeClr val="bg2"/>
              </a:solidFill>
              <a:latin typeface="Constantia" pitchFamily="18" charset="0"/>
            </a:endParaRPr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9138"/>
            <a:ext cx="4038600" cy="3886200"/>
          </a:xfrm>
        </p:spPr>
        <p:txBody>
          <a:bodyPr/>
          <a:lstStyle/>
          <a:p>
            <a:pPr eaLnBrk="1" hangingPunct="1"/>
            <a:r>
              <a:rPr lang="de-DE" sz="2400" smtClean="0">
                <a:solidFill>
                  <a:schemeClr val="bg2"/>
                </a:solidFill>
                <a:latin typeface="Constantia" pitchFamily="18" charset="0"/>
              </a:rPr>
              <a:t>Auf dem ersten Foto ist der Deutschraum und die Lehrerin Fani Lamprou</a:t>
            </a:r>
            <a:r>
              <a:rPr lang="el-GR" sz="2400" smtClean="0">
                <a:solidFill>
                  <a:schemeClr val="bg2"/>
                </a:solidFill>
                <a:latin typeface="Constantia" pitchFamily="18" charset="0"/>
              </a:rPr>
              <a:t>.</a:t>
            </a:r>
          </a:p>
          <a:p>
            <a:pPr eaLnBrk="1" hangingPunct="1"/>
            <a:endParaRPr lang="el-GR" sz="2400" smtClean="0">
              <a:solidFill>
                <a:schemeClr val="bg2"/>
              </a:solidFill>
              <a:latin typeface="Constantia" pitchFamily="18" charset="0"/>
            </a:endParaRPr>
          </a:p>
          <a:p>
            <a:pPr eaLnBrk="1" hangingPunct="1"/>
            <a:endParaRPr lang="el-GR" sz="2400" smtClean="0">
              <a:solidFill>
                <a:schemeClr val="bg2"/>
              </a:solidFill>
              <a:latin typeface="Constantia" pitchFamily="18" charset="0"/>
            </a:endParaRPr>
          </a:p>
          <a:p>
            <a:pPr eaLnBrk="1" hangingPunct="1"/>
            <a:endParaRPr lang="el-GR" sz="2400" smtClean="0">
              <a:solidFill>
                <a:schemeClr val="bg2"/>
              </a:solidFill>
              <a:latin typeface="Constantia" pitchFamily="18" charset="0"/>
            </a:endParaRPr>
          </a:p>
          <a:p>
            <a:pPr eaLnBrk="1" hangingPunct="1"/>
            <a:r>
              <a:rPr lang="de-DE" sz="2400" smtClean="0">
                <a:solidFill>
                  <a:schemeClr val="bg2"/>
                </a:solidFill>
                <a:latin typeface="Constantia" pitchFamily="18" charset="0"/>
              </a:rPr>
              <a:t>Auf dem zweiten Foto ist der Direktor unserer Schule</a:t>
            </a:r>
            <a:r>
              <a:rPr lang="de-DE" sz="2800" smtClean="0">
                <a:solidFill>
                  <a:schemeClr val="bg2"/>
                </a:solidFill>
                <a:latin typeface="Constantia" pitchFamily="18" charset="0"/>
              </a:rPr>
              <a:t>.</a:t>
            </a:r>
            <a:endParaRPr lang="el-GR" sz="2400" smtClean="0">
              <a:solidFill>
                <a:schemeClr val="bg2"/>
              </a:solidFill>
              <a:latin typeface="Constantia" pitchFamily="18" charset="0"/>
            </a:endParaRPr>
          </a:p>
          <a:p>
            <a:pPr eaLnBrk="1" hangingPunct="1"/>
            <a:endParaRPr lang="el-GR" sz="2400" smtClean="0">
              <a:solidFill>
                <a:schemeClr val="bg2"/>
              </a:solidFill>
              <a:latin typeface="Constantia" pitchFamily="18" charset="0"/>
            </a:endParaRPr>
          </a:p>
          <a:p>
            <a:pPr eaLnBrk="1" hangingPunct="1"/>
            <a:endParaRPr lang="el-GR" sz="2400" smtClean="0">
              <a:solidFill>
                <a:schemeClr val="bg2"/>
              </a:solidFill>
              <a:latin typeface="Constant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l-GR" sz="2400" smtClean="0">
              <a:solidFill>
                <a:schemeClr val="bg2"/>
              </a:solidFill>
              <a:latin typeface="Constantia" pitchFamily="18" charset="0"/>
            </a:endParaRPr>
          </a:p>
          <a:p>
            <a:pPr eaLnBrk="1" hangingPunct="1"/>
            <a:endParaRPr lang="el-GR" sz="2400" smtClean="0">
              <a:solidFill>
                <a:schemeClr val="bg2"/>
              </a:solidFill>
              <a:latin typeface="Constantia" pitchFamily="18" charset="0"/>
            </a:endParaRPr>
          </a:p>
          <a:p>
            <a:pPr eaLnBrk="1" hangingPunct="1"/>
            <a:endParaRPr lang="el-GR" sz="2400" smtClean="0">
              <a:solidFill>
                <a:schemeClr val="bg2"/>
              </a:solidFill>
              <a:latin typeface="Constant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l-GR" sz="2400" smtClean="0">
              <a:solidFill>
                <a:schemeClr val="bg2"/>
              </a:solidFill>
              <a:latin typeface="Constantia" pitchFamily="18" charset="0"/>
            </a:endParaRPr>
          </a:p>
        </p:txBody>
      </p:sp>
      <p:pic>
        <p:nvPicPr>
          <p:cNvPr id="8196" name="Picture 10" descr="100_4446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765175"/>
            <a:ext cx="3725863" cy="2794000"/>
          </a:xfrm>
          <a:noFill/>
        </p:spPr>
      </p:pic>
      <p:pic>
        <p:nvPicPr>
          <p:cNvPr id="8197" name="Picture 11" descr="100_4471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76825" y="3789363"/>
            <a:ext cx="3743325" cy="2790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703" grpId="0" build="p"/>
    </p:bld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99CC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CAE2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99CC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CAE2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132</TotalTime>
  <Words>158</Words>
  <Application>Microsoft Office PowerPoint</Application>
  <PresentationFormat>Προβολή στην οθόνη (4:3)</PresentationFormat>
  <Paragraphs>78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6" baseType="lpstr">
      <vt:lpstr>Arial</vt:lpstr>
      <vt:lpstr>Wingdings</vt:lpstr>
      <vt:lpstr>Calibri</vt:lpstr>
      <vt:lpstr>Arial Black</vt:lpstr>
      <vt:lpstr>Times New Roman</vt:lpstr>
      <vt:lpstr>Gungsuh</vt:lpstr>
      <vt:lpstr>Constantia</vt:lpstr>
      <vt:lpstr>Arial Rounded MT Bold</vt:lpstr>
      <vt:lpstr>Bodoni MT</vt:lpstr>
      <vt:lpstr>Pixel</vt:lpstr>
      <vt:lpstr>Unsere Schule </vt:lpstr>
      <vt:lpstr>’’Unsere Schule’’</vt:lpstr>
      <vt:lpstr>‘’Unsere Klasse ‘’</vt:lpstr>
      <vt:lpstr>verschiedene Fotos</vt:lpstr>
      <vt:lpstr>Unser Stundenplan</vt:lpstr>
      <vt:lpstr>‘Unsere Lehrer’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Unsere Schule</dc:title>
  <dc:creator>Nikos</dc:creator>
  <cp:lastModifiedBy>ΓΙΑΝΝΟΥΛΕΑΣ</cp:lastModifiedBy>
  <cp:revision>4</cp:revision>
  <dcterms:created xsi:type="dcterms:W3CDTF">2013-02-23T17:55:40Z</dcterms:created>
  <dcterms:modified xsi:type="dcterms:W3CDTF">2013-02-28T20:08:00Z</dcterms:modified>
</cp:coreProperties>
</file>