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5" r:id="rId2"/>
    <p:sldMasterId id="2147483689" r:id="rId3"/>
  </p:sldMasterIdLst>
  <p:notesMasterIdLst>
    <p:notesMasterId r:id="rId11"/>
  </p:notesMasterIdLst>
  <p:sldIdLst>
    <p:sldId id="256" r:id="rId4"/>
    <p:sldId id="257" r:id="rId5"/>
    <p:sldId id="258" r:id="rId6"/>
    <p:sldId id="259" r:id="rId7"/>
    <p:sldId id="261" r:id="rId8"/>
    <p:sldId id="264" r:id="rId9"/>
    <p:sldId id="265" r:id="rId1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003300"/>
    <a:srgbClr val="FFFF00"/>
    <a:srgbClr val="CC0000"/>
    <a:srgbClr val="FF3300"/>
    <a:srgbClr val="5F5F5F"/>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2" autoAdjust="0"/>
    <p:restoredTop sz="94622" autoAdjust="0"/>
  </p:normalViewPr>
  <p:slideViewPr>
    <p:cSldViewPr>
      <p:cViewPr varScale="1">
        <p:scale>
          <a:sx n="85" d="100"/>
          <a:sy n="85" d="100"/>
        </p:scale>
        <p:origin x="-36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17E3657-8792-475C-9358-B638EF5F8EE4}" type="datetimeFigureOut">
              <a:rPr lang="el-GR"/>
              <a:pPr>
                <a:defRPr/>
              </a:pPr>
              <a:t>02/04/2013</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l-GR"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B58B764-95BB-449C-AF89-06E2F1FD68C6}"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B18DA2B-F059-4BE9-B2EA-EC8EADE14CE7}" type="slidenum">
              <a:rPr lang="el-GR" smtClean="0">
                <a:solidFill>
                  <a:srgbClr val="000000"/>
                </a:solidFill>
              </a:rPr>
              <a:pPr/>
              <a:t>6</a:t>
            </a:fld>
            <a:endParaRPr lang="el-GR"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4ACE848F-02F3-4F4F-B0EC-43DB162FA8DA}" type="slidenum">
              <a:rPr lang="el-GR"/>
              <a:pPr>
                <a:defRPr/>
              </a:pPr>
              <a:t>‹#›</a:t>
            </a:fld>
            <a:endParaRPr lang="el-G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FD7CF016-B529-4089-8CED-D940A5390B1E}" type="slidenum">
              <a:rPr lang="el-GR"/>
              <a:pPr>
                <a:defRPr/>
              </a:pPr>
              <a:t>‹#›</a:t>
            </a:fld>
            <a:endParaRPr lang="el-G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7D8BBF78-B844-46E6-8388-BFBE3616F5B8}" type="slidenum">
              <a:rPr lang="el-GR"/>
              <a:pPr>
                <a:defRPr/>
              </a:pPr>
              <a:t>‹#›</a:t>
            </a:fld>
            <a:endParaRPr lang="el-GR"/>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l-GR"/>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CFCB95AE-A368-4443-956B-69D3B6FAD491}" type="slidenum">
              <a:rPr lang="el-GR"/>
              <a:pPr>
                <a:defRPr/>
              </a:pPr>
              <a:t>‹#›</a:t>
            </a:fld>
            <a:endParaRPr lang="el-GR"/>
          </a:p>
        </p:txBody>
      </p:sp>
    </p:spTree>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9FCA267C-3006-454F-9306-C26478FE8EC3}" type="slidenum">
              <a:rPr lang="el-GR"/>
              <a:pPr>
                <a:defRPr/>
              </a:pPr>
              <a:t>‹#›</a:t>
            </a:fld>
            <a:endParaRPr lang="el-GR"/>
          </a:p>
        </p:txBody>
      </p:sp>
    </p:spTree>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69A32123-8C63-40F7-9C0B-4312C9A511A9}" type="slidenum">
              <a:rPr lang="el-GR"/>
              <a:pPr>
                <a:defRPr/>
              </a:pPr>
              <a:t>‹#›</a:t>
            </a:fld>
            <a:endParaRPr lang="el-GR"/>
          </a:p>
        </p:txBody>
      </p:sp>
    </p:spTree>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AB2F0580-1377-4A0B-90D3-F15AACA8694E}" type="slidenum">
              <a:rPr lang="el-GR"/>
              <a:pPr>
                <a:defRPr/>
              </a:pPr>
              <a:t>‹#›</a:t>
            </a:fld>
            <a:endParaRPr lang="el-GR"/>
          </a:p>
        </p:txBody>
      </p:sp>
    </p:spTree>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7415C599-3116-41B6-AC89-985F9631CE88}" type="slidenum">
              <a:rPr lang="el-GR"/>
              <a:pPr>
                <a:defRPr/>
              </a:pPr>
              <a:t>‹#›</a:t>
            </a:fld>
            <a:endParaRPr lang="el-GR"/>
          </a:p>
        </p:txBody>
      </p:sp>
    </p:spTree>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82D5A745-B1E3-4F50-8FFE-B96134ACDB7C}" type="slidenum">
              <a:rPr lang="el-GR"/>
              <a:pPr>
                <a:defRPr/>
              </a:pPr>
              <a:t>‹#›</a:t>
            </a:fld>
            <a:endParaRPr lang="el-GR"/>
          </a:p>
        </p:txBody>
      </p:sp>
    </p:spTree>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l-GR"/>
          </a:p>
        </p:txBody>
      </p:sp>
      <p:sp>
        <p:nvSpPr>
          <p:cNvPr id="8" name="Rectangle 5"/>
          <p:cNvSpPr>
            <a:spLocks noGrp="1" noChangeArrowheads="1"/>
          </p:cNvSpPr>
          <p:nvPr>
            <p:ph type="ftr" sz="quarter" idx="11"/>
          </p:nvPr>
        </p:nvSpPr>
        <p:spPr>
          <a:ln/>
        </p:spPr>
        <p:txBody>
          <a:bodyPr/>
          <a:lstStyle>
            <a:lvl1pPr>
              <a:defRPr/>
            </a:lvl1pPr>
          </a:lstStyle>
          <a:p>
            <a:pPr>
              <a:defRPr/>
            </a:pPr>
            <a:endParaRPr lang="el-GR"/>
          </a:p>
        </p:txBody>
      </p:sp>
      <p:sp>
        <p:nvSpPr>
          <p:cNvPr id="9" name="Rectangle 6"/>
          <p:cNvSpPr>
            <a:spLocks noGrp="1" noChangeArrowheads="1"/>
          </p:cNvSpPr>
          <p:nvPr>
            <p:ph type="sldNum" sz="quarter" idx="12"/>
          </p:nvPr>
        </p:nvSpPr>
        <p:spPr>
          <a:ln/>
        </p:spPr>
        <p:txBody>
          <a:bodyPr/>
          <a:lstStyle>
            <a:lvl1pPr>
              <a:defRPr/>
            </a:lvl1pPr>
          </a:lstStyle>
          <a:p>
            <a:pPr>
              <a:defRPr/>
            </a:pPr>
            <a:fld id="{B17BCE07-6CA6-4A9B-87A7-C2662A9538E3}" type="slidenum">
              <a:rPr lang="el-GR"/>
              <a:pPr>
                <a:defRPr/>
              </a:pPr>
              <a:t>‹#›</a:t>
            </a:fld>
            <a:endParaRPr lang="el-GR"/>
          </a:p>
        </p:txBody>
      </p:sp>
    </p:spTree>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a:p>
        </p:txBody>
      </p:sp>
      <p:sp>
        <p:nvSpPr>
          <p:cNvPr id="5" name="Rectangle 6"/>
          <p:cNvSpPr>
            <a:spLocks noGrp="1" noChangeArrowheads="1"/>
          </p:cNvSpPr>
          <p:nvPr>
            <p:ph type="sldNum" sz="quarter" idx="12"/>
          </p:nvPr>
        </p:nvSpPr>
        <p:spPr>
          <a:ln/>
        </p:spPr>
        <p:txBody>
          <a:bodyPr/>
          <a:lstStyle>
            <a:lvl1pPr>
              <a:defRPr/>
            </a:lvl1pPr>
          </a:lstStyle>
          <a:p>
            <a:pPr>
              <a:defRPr/>
            </a:pPr>
            <a:fld id="{A7B65258-9E4B-4618-8493-C3270DB3A59E}" type="slidenum">
              <a:rPr lang="el-GR"/>
              <a:pPr>
                <a:defRPr/>
              </a:pPr>
              <a:t>‹#›</a:t>
            </a:fld>
            <a:endParaRPr lang="el-G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51EFA829-A25A-4533-A14E-E60E30B63514}" type="slidenum">
              <a:rPr lang="el-GR"/>
              <a:pPr>
                <a:defRPr/>
              </a:pPr>
              <a:t>‹#›</a:t>
            </a:fld>
            <a:endParaRPr lang="el-GR"/>
          </a:p>
        </p:txBody>
      </p:sp>
    </p:spTree>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D4C3D4F3-433F-4C2C-A10C-42AE4DB099EF}" type="slidenum">
              <a:rPr lang="el-GR"/>
              <a:pPr>
                <a:defRPr/>
              </a:pPr>
              <a:t>‹#›</a:t>
            </a:fld>
            <a:endParaRPr lang="el-GR"/>
          </a:p>
        </p:txBody>
      </p:sp>
    </p:spTree>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9FBE4DF5-5BFF-4B34-A6D1-22CEAFD196CD}" type="slidenum">
              <a:rPr lang="el-GR"/>
              <a:pPr>
                <a:defRPr/>
              </a:pPr>
              <a:t>‹#›</a:t>
            </a:fld>
            <a:endParaRPr lang="el-GR"/>
          </a:p>
        </p:txBody>
      </p:sp>
    </p:spTree>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A234DDBD-402F-4D75-A670-DCECF9E5AAE9}" type="slidenum">
              <a:rPr lang="el-GR"/>
              <a:pPr>
                <a:defRPr/>
              </a:pPr>
              <a:t>‹#›</a:t>
            </a:fld>
            <a:endParaRPr lang="el-GR"/>
          </a:p>
        </p:txBody>
      </p:sp>
    </p:spTree>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1845D60A-684E-4C13-828B-0C9D1D70B405}" type="slidenum">
              <a:rPr lang="el-GR"/>
              <a:pPr>
                <a:defRPr/>
              </a:pPr>
              <a:t>‹#›</a:t>
            </a:fld>
            <a:endParaRPr lang="el-GR"/>
          </a:p>
        </p:txBody>
      </p:sp>
    </p:spTree>
  </p:cSld>
  <p:clrMapOvr>
    <a:masterClrMapping/>
  </p:clrMapOvr>
  <p:transition spd="slow"/>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1A34A4D4-9EA7-40F5-A77D-DCEFAAB49931}" type="slidenum">
              <a:rPr lang="el-GR"/>
              <a:pPr>
                <a:defRPr/>
              </a:pPr>
              <a:t>‹#›</a:t>
            </a:fld>
            <a:endParaRPr lang="el-GR"/>
          </a:p>
        </p:txBody>
      </p:sp>
    </p:spTree>
  </p:cSld>
  <p:clrMapOvr>
    <a:masterClrMapping/>
  </p:clrMapOvr>
  <p:transition spd="slow"/>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l-GR"/>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63B742C2-2492-4A9D-9817-05AC33525648}" type="slidenum">
              <a:rPr lang="el-GR"/>
              <a:pPr>
                <a:defRPr/>
              </a:pPr>
              <a:t>‹#›</a:t>
            </a:fld>
            <a:endParaRPr lang="el-GR"/>
          </a:p>
        </p:txBody>
      </p:sp>
    </p:spTree>
  </p:cSld>
  <p:clrMapOvr>
    <a:masterClrMapping/>
  </p:clrMapOvr>
  <p:transition spd="slow"/>
</p:sldLayout>
</file>

<file path=ppt/slideLayouts/slideLayout26.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3C562FF2-BC01-44C5-A787-101D9E42051A}" type="slidenum">
              <a:rPr lang="el-GR"/>
              <a:pPr>
                <a:defRPr/>
              </a:pPr>
              <a:t>‹#›</a:t>
            </a:fld>
            <a:endParaRPr lang="el-GR"/>
          </a:p>
        </p:txBody>
      </p:sp>
    </p:spTree>
  </p:cSld>
  <p:clrMapOvr>
    <a:masterClrMapping/>
  </p:clrMapOvr>
  <p:transition spd="slow"/>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58000"/>
            <a:chOff x="0" y="0"/>
            <a:chExt cx="5770" cy="4320"/>
          </a:xfrm>
        </p:grpSpPr>
        <p:sp>
          <p:nvSpPr>
            <p:cNvPr id="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ext uri="{AF507438-7753-43E0-B8FC-AC1667EBCBE1}"/>
            </a:extLst>
          </p:spPr>
          <p:txBody>
            <a:bodyPr wrap="none" anchor="ctr"/>
            <a:lstStyle/>
            <a:p>
              <a:pPr>
                <a:defRPr/>
              </a:pPr>
              <a:endParaRPr lang="el-GR">
                <a:solidFill>
                  <a:srgbClr val="FFFFFF"/>
                </a:solidFill>
              </a:endParaRPr>
            </a:p>
          </p:txBody>
        </p:sp>
        <p:sp>
          <p:nvSpPr>
            <p:cNvPr id="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l-GR">
                <a:solidFill>
                  <a:srgbClr val="FFFFFF"/>
                </a:solidFill>
              </a:endParaRPr>
            </a:p>
          </p:txBody>
        </p:sp>
        <p:sp>
          <p:nvSpPr>
            <p:cNvPr id="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l-GR">
                <a:solidFill>
                  <a:srgbClr val="FFFFFF"/>
                </a:solidFill>
              </a:endParaRPr>
            </a:p>
          </p:txBody>
        </p:sp>
        <p:sp>
          <p:nvSpPr>
            <p:cNvPr id="8"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a:defRPr/>
              </a:pPr>
              <a:endParaRPr lang="el-GR">
                <a:solidFill>
                  <a:srgbClr val="FFFFFF"/>
                </a:solidFill>
              </a:endParaRPr>
            </a:p>
          </p:txBody>
        </p:sp>
        <p:sp>
          <p:nvSpPr>
            <p:cNvPr id="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l-GR">
                <a:solidFill>
                  <a:srgbClr val="FFFFFF"/>
                </a:solidFill>
              </a:endParaRPr>
            </a:p>
          </p:txBody>
        </p:sp>
        <p:sp>
          <p:nvSpPr>
            <p:cNvPr id="1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l-GR">
                <a:solidFill>
                  <a:srgbClr val="FFFFFF"/>
                </a:solidFill>
              </a:endParaRPr>
            </a:p>
          </p:txBody>
        </p:sp>
        <p:sp>
          <p:nvSpPr>
            <p:cNvPr id="1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ext uri="{AF507438-7753-43E0-B8FC-AC1667EBCBE1}"/>
            </a:extLst>
          </p:spPr>
          <p:txBody>
            <a:bodyPr wrap="none" anchor="ctr"/>
            <a:lstStyle/>
            <a:p>
              <a:pPr>
                <a:defRPr/>
              </a:pPr>
              <a:endParaRPr lang="el-GR">
                <a:solidFill>
                  <a:srgbClr val="FFFFFF"/>
                </a:solidFill>
              </a:endParaRPr>
            </a:p>
          </p:txBody>
        </p:sp>
        <p:sp>
          <p:nvSpPr>
            <p:cNvPr id="1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ext uri="{AF507438-7753-43E0-B8FC-AC1667EBCBE1}"/>
            </a:extLst>
          </p:spPr>
          <p:txBody>
            <a:bodyPr wrap="none" anchor="ctr"/>
            <a:lstStyle/>
            <a:p>
              <a:pPr>
                <a:defRPr/>
              </a:pPr>
              <a:endParaRPr lang="el-GR">
                <a:solidFill>
                  <a:srgbClr val="FFFFFF"/>
                </a:solidFill>
              </a:endParaRPr>
            </a:p>
          </p:txBody>
        </p:sp>
        <p:sp>
          <p:nvSpPr>
            <p:cNvPr id="1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l-GR">
                <a:solidFill>
                  <a:srgbClr val="FFFFFF"/>
                </a:solidFill>
              </a:endParaRPr>
            </a:p>
          </p:txBody>
        </p:sp>
        <p:sp>
          <p:nvSpPr>
            <p:cNvPr id="1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l-GR">
                <a:solidFill>
                  <a:srgbClr val="FFFFFF"/>
                </a:solidFill>
              </a:endParaRPr>
            </a:p>
          </p:txBody>
        </p:sp>
        <p:sp>
          <p:nvSpPr>
            <p:cNvPr id="15"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a:defRPr/>
              </a:pPr>
              <a:endParaRPr lang="el-GR">
                <a:solidFill>
                  <a:srgbClr val="FFFFFF"/>
                </a:solidFill>
              </a:endParaRPr>
            </a:p>
          </p:txBody>
        </p:sp>
        <p:sp>
          <p:nvSpPr>
            <p:cNvPr id="16"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a:defRPr/>
              </a:pPr>
              <a:endParaRPr lang="el-GR">
                <a:solidFill>
                  <a:srgbClr val="FFFFFF"/>
                </a:solidFill>
              </a:endParaRPr>
            </a:p>
          </p:txBody>
        </p:sp>
        <p:sp>
          <p:nvSpPr>
            <p:cNvPr id="1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ext uri="{AF507438-7753-43E0-B8FC-AC1667EBCBE1}"/>
            </a:extLst>
          </p:spPr>
          <p:txBody>
            <a:bodyPr wrap="none" anchor="ctr"/>
            <a:lstStyle/>
            <a:p>
              <a:pPr>
                <a:defRPr/>
              </a:pPr>
              <a:endParaRPr lang="el-GR">
                <a:solidFill>
                  <a:srgbClr val="FFFFFF"/>
                </a:solidFill>
              </a:endParaRPr>
            </a:p>
          </p:txBody>
        </p:sp>
        <p:sp>
          <p:nvSpPr>
            <p:cNvPr id="1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a:defRPr/>
              </a:pPr>
              <a:endParaRPr lang="el-GR">
                <a:solidFill>
                  <a:srgbClr val="FFFFFF"/>
                </a:solidFill>
              </a:endParaRPr>
            </a:p>
          </p:txBody>
        </p:sp>
        <p:sp>
          <p:nvSpPr>
            <p:cNvPr id="1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ext uri="{AF507438-7753-43E0-B8FC-AC1667EBCBE1}"/>
            </a:extLst>
          </p:spPr>
          <p:txBody>
            <a:bodyPr wrap="none" anchor="ctr"/>
            <a:lstStyle/>
            <a:p>
              <a:pPr>
                <a:defRPr/>
              </a:pPr>
              <a:endParaRPr lang="el-GR">
                <a:solidFill>
                  <a:srgbClr val="FFFFFF"/>
                </a:solidFill>
              </a:endParaRPr>
            </a:p>
          </p:txBody>
        </p:sp>
        <p:sp>
          <p:nvSpPr>
            <p:cNvPr id="2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l-GR">
                <a:solidFill>
                  <a:srgbClr val="FFFFFF"/>
                </a:solidFill>
              </a:endParaRPr>
            </a:p>
          </p:txBody>
        </p:sp>
        <p:sp>
          <p:nvSpPr>
            <p:cNvPr id="2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ext uri="{AF507438-7753-43E0-B8FC-AC1667EBCBE1}"/>
            </a:extLst>
          </p:spPr>
          <p:txBody>
            <a:bodyPr wrap="none" anchor="ctr"/>
            <a:lstStyle/>
            <a:p>
              <a:pPr>
                <a:defRPr/>
              </a:pPr>
              <a:endParaRPr lang="el-GR">
                <a:solidFill>
                  <a:srgbClr val="FFFFFF"/>
                </a:solidFill>
              </a:endParaRPr>
            </a:p>
          </p:txBody>
        </p:sp>
        <p:sp>
          <p:nvSpPr>
            <p:cNvPr id="2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l-GR">
                <a:solidFill>
                  <a:srgbClr val="FFFFFF"/>
                </a:solidFill>
              </a:endParaRPr>
            </a:p>
          </p:txBody>
        </p:sp>
        <p:sp>
          <p:nvSpPr>
            <p:cNvPr id="2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l-GR">
                <a:solidFill>
                  <a:srgbClr val="FFFFFF"/>
                </a:solidFill>
              </a:endParaRPr>
            </a:p>
          </p:txBody>
        </p:sp>
        <p:sp>
          <p:nvSpPr>
            <p:cNvPr id="24"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chemeClr val="accent2">
                <a:alpha val="50195"/>
              </a:schemeClr>
            </a:solidFill>
            <a:ln w="9525">
              <a:noFill/>
              <a:prstDash val="solid"/>
              <a:round/>
              <a:headEnd/>
              <a:tailEnd/>
            </a:ln>
          </p:spPr>
          <p:txBody>
            <a:bodyPr/>
            <a:lstStyle/>
            <a:p>
              <a:pPr>
                <a:defRPr/>
              </a:pPr>
              <a:endParaRPr lang="el-GR"/>
            </a:p>
          </p:txBody>
        </p:sp>
        <p:sp>
          <p:nvSpPr>
            <p:cNvPr id="25" name="Freeform 23"/>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extLst>
          </p:spPr>
          <p:txBody>
            <a:bodyPr/>
            <a:lstStyle/>
            <a:p>
              <a:pPr>
                <a:defRPr/>
              </a:pPr>
              <a:endParaRPr lang="el-GR">
                <a:solidFill>
                  <a:srgbClr val="FFFFFF"/>
                </a:solidFill>
              </a:endParaRPr>
            </a:p>
          </p:txBody>
        </p:sp>
      </p:grpSp>
      <p:sp>
        <p:nvSpPr>
          <p:cNvPr id="18456" name="Rectangle 24"/>
          <p:cNvSpPr>
            <a:spLocks noGrp="1" noChangeArrowheads="1"/>
          </p:cNvSpPr>
          <p:nvPr>
            <p:ph type="ctrTitle" sz="quarter"/>
          </p:nvPr>
        </p:nvSpPr>
        <p:spPr>
          <a:xfrm>
            <a:off x="685800" y="1600200"/>
            <a:ext cx="7772400" cy="1828800"/>
          </a:xfrm>
        </p:spPr>
        <p:txBody>
          <a:bodyPr/>
          <a:lstStyle>
            <a:lvl1pPr>
              <a:defRPr sz="4800"/>
            </a:lvl1pPr>
          </a:lstStyle>
          <a:p>
            <a:pPr lvl="0"/>
            <a:r>
              <a:rPr lang="el-GR" noProof="0" smtClean="0"/>
              <a:t>Κάντε κλικ για επεξεργασία του τίτλου</a:t>
            </a:r>
          </a:p>
        </p:txBody>
      </p:sp>
      <p:sp>
        <p:nvSpPr>
          <p:cNvPr id="18457"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l-GR" noProof="0" smtClean="0"/>
              <a:t>Κάντε κλικ για να επεξεργαστείτε τον υπότιτλο του υποδείγματος</a:t>
            </a:r>
          </a:p>
        </p:txBody>
      </p:sp>
      <p:sp>
        <p:nvSpPr>
          <p:cNvPr id="26" name="Rectangle 26"/>
          <p:cNvSpPr>
            <a:spLocks noGrp="1" noChangeArrowheads="1"/>
          </p:cNvSpPr>
          <p:nvPr>
            <p:ph type="dt" sz="quarter" idx="10"/>
          </p:nvPr>
        </p:nvSpPr>
        <p:spPr>
          <a:xfrm>
            <a:off x="457200" y="6243638"/>
            <a:ext cx="2133600" cy="457200"/>
          </a:xfrm>
        </p:spPr>
        <p:txBody>
          <a:bodyPr/>
          <a:lstStyle>
            <a:lvl1pPr>
              <a:defRPr/>
            </a:lvl1pPr>
          </a:lstStyle>
          <a:p>
            <a:pPr>
              <a:defRPr/>
            </a:pPr>
            <a:endParaRPr lang="el-GR"/>
          </a:p>
        </p:txBody>
      </p:sp>
      <p:sp>
        <p:nvSpPr>
          <p:cNvPr id="27" name="Rectangle 27"/>
          <p:cNvSpPr>
            <a:spLocks noGrp="1" noChangeArrowheads="1"/>
          </p:cNvSpPr>
          <p:nvPr>
            <p:ph type="ftr" sz="quarter" idx="11"/>
          </p:nvPr>
        </p:nvSpPr>
        <p:spPr/>
        <p:txBody>
          <a:bodyPr/>
          <a:lstStyle>
            <a:lvl1pPr>
              <a:defRPr/>
            </a:lvl1pPr>
          </a:lstStyle>
          <a:p>
            <a:pPr>
              <a:defRPr/>
            </a:pPr>
            <a:endParaRPr lang="el-GR"/>
          </a:p>
        </p:txBody>
      </p:sp>
      <p:sp>
        <p:nvSpPr>
          <p:cNvPr id="28" name="Rectangle 28"/>
          <p:cNvSpPr>
            <a:spLocks noGrp="1" noChangeArrowheads="1"/>
          </p:cNvSpPr>
          <p:nvPr>
            <p:ph type="sldNum" sz="quarter" idx="12"/>
          </p:nvPr>
        </p:nvSpPr>
        <p:spPr/>
        <p:txBody>
          <a:bodyPr/>
          <a:lstStyle>
            <a:lvl1pPr>
              <a:defRPr/>
            </a:lvl1pPr>
          </a:lstStyle>
          <a:p>
            <a:pPr>
              <a:defRPr/>
            </a:pPr>
            <a:fld id="{7CB08B32-4863-42B8-BD61-6239E83F4E71}" type="slidenum">
              <a:rPr lang="el-GR"/>
              <a:pPr>
                <a:defRPr/>
              </a:pPr>
              <a:t>‹#›</a:t>
            </a:fld>
            <a:endParaRPr lang="el-GR"/>
          </a:p>
        </p:txBody>
      </p:sp>
    </p:spTree>
  </p:cSld>
  <p:clrMapOvr>
    <a:masterClrMapping/>
  </p:clrMapOvr>
  <p:transition spd="slow"/>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26"/>
          <p:cNvSpPr>
            <a:spLocks noGrp="1" noChangeArrowheads="1"/>
          </p:cNvSpPr>
          <p:nvPr>
            <p:ph type="ftr" sz="quarter" idx="10"/>
          </p:nvPr>
        </p:nvSpPr>
        <p:spPr>
          <a:ln/>
        </p:spPr>
        <p:txBody>
          <a:bodyPr/>
          <a:lstStyle>
            <a:lvl1pPr>
              <a:defRPr/>
            </a:lvl1pPr>
          </a:lstStyle>
          <a:p>
            <a:pPr>
              <a:defRPr/>
            </a:pPr>
            <a:endParaRPr lang="el-GR"/>
          </a:p>
        </p:txBody>
      </p:sp>
      <p:sp>
        <p:nvSpPr>
          <p:cNvPr id="5" name="Rectangle 27"/>
          <p:cNvSpPr>
            <a:spLocks noGrp="1" noChangeArrowheads="1"/>
          </p:cNvSpPr>
          <p:nvPr>
            <p:ph type="sldNum" sz="quarter" idx="11"/>
          </p:nvPr>
        </p:nvSpPr>
        <p:spPr>
          <a:ln/>
        </p:spPr>
        <p:txBody>
          <a:bodyPr/>
          <a:lstStyle>
            <a:lvl1pPr>
              <a:defRPr/>
            </a:lvl1pPr>
          </a:lstStyle>
          <a:p>
            <a:pPr>
              <a:defRPr/>
            </a:pPr>
            <a:fld id="{F7AFEBAE-8EDD-48FF-B905-F8E02853E07D}" type="slidenum">
              <a:rPr lang="el-GR"/>
              <a:pPr>
                <a:defRPr/>
              </a:pPr>
              <a:t>‹#›</a:t>
            </a:fld>
            <a:endParaRPr lang="el-GR"/>
          </a:p>
        </p:txBody>
      </p:sp>
      <p:sp>
        <p:nvSpPr>
          <p:cNvPr id="6" name="Rectangle 28"/>
          <p:cNvSpPr>
            <a:spLocks noGrp="1" noChangeArrowheads="1"/>
          </p:cNvSpPr>
          <p:nvPr>
            <p:ph type="dt" sz="half" idx="12"/>
          </p:nvPr>
        </p:nvSpPr>
        <p:spPr>
          <a:ln/>
        </p:spPr>
        <p:txBody>
          <a:bodyPr/>
          <a:lstStyle>
            <a:lvl1pPr>
              <a:defRPr/>
            </a:lvl1pPr>
          </a:lstStyle>
          <a:p>
            <a:pPr>
              <a:defRPr/>
            </a:pPr>
            <a:endParaRPr lang="el-GR"/>
          </a:p>
        </p:txBody>
      </p:sp>
    </p:spTree>
  </p:cSld>
  <p:clrMapOvr>
    <a:masterClrMapping/>
  </p:clrMapOvr>
  <p:transition spd="slow"/>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6"/>
          <p:cNvSpPr>
            <a:spLocks noGrp="1" noChangeArrowheads="1"/>
          </p:cNvSpPr>
          <p:nvPr>
            <p:ph type="ftr" sz="quarter" idx="10"/>
          </p:nvPr>
        </p:nvSpPr>
        <p:spPr>
          <a:ln/>
        </p:spPr>
        <p:txBody>
          <a:bodyPr/>
          <a:lstStyle>
            <a:lvl1pPr>
              <a:defRPr/>
            </a:lvl1pPr>
          </a:lstStyle>
          <a:p>
            <a:pPr>
              <a:defRPr/>
            </a:pPr>
            <a:endParaRPr lang="el-GR"/>
          </a:p>
        </p:txBody>
      </p:sp>
      <p:sp>
        <p:nvSpPr>
          <p:cNvPr id="5" name="Rectangle 27"/>
          <p:cNvSpPr>
            <a:spLocks noGrp="1" noChangeArrowheads="1"/>
          </p:cNvSpPr>
          <p:nvPr>
            <p:ph type="sldNum" sz="quarter" idx="11"/>
          </p:nvPr>
        </p:nvSpPr>
        <p:spPr>
          <a:ln/>
        </p:spPr>
        <p:txBody>
          <a:bodyPr/>
          <a:lstStyle>
            <a:lvl1pPr>
              <a:defRPr/>
            </a:lvl1pPr>
          </a:lstStyle>
          <a:p>
            <a:pPr>
              <a:defRPr/>
            </a:pPr>
            <a:fld id="{DB1869B9-7841-4BBA-84F5-F32DC7047F2C}" type="slidenum">
              <a:rPr lang="el-GR"/>
              <a:pPr>
                <a:defRPr/>
              </a:pPr>
              <a:t>‹#›</a:t>
            </a:fld>
            <a:endParaRPr lang="el-GR"/>
          </a:p>
        </p:txBody>
      </p:sp>
      <p:sp>
        <p:nvSpPr>
          <p:cNvPr id="6" name="Rectangle 28"/>
          <p:cNvSpPr>
            <a:spLocks noGrp="1" noChangeArrowheads="1"/>
          </p:cNvSpPr>
          <p:nvPr>
            <p:ph type="dt" sz="half" idx="12"/>
          </p:nvPr>
        </p:nvSpPr>
        <p:spPr>
          <a:ln/>
        </p:spPr>
        <p:txBody>
          <a:bodyPr/>
          <a:lstStyle>
            <a:lvl1pPr>
              <a:defRPr/>
            </a:lvl1pPr>
          </a:lstStyle>
          <a:p>
            <a:pPr>
              <a:defRPr/>
            </a:pPr>
            <a:endParaRPr lang="el-G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3674F868-E0AE-4211-A191-531A78C6C6CD}" type="slidenum">
              <a:rPr lang="el-GR"/>
              <a:pPr>
                <a:defRPr/>
              </a:pPr>
              <a:t>‹#›</a:t>
            </a:fld>
            <a:endParaRPr lang="el-GR"/>
          </a:p>
        </p:txBody>
      </p:sp>
    </p:spTree>
  </p:cSld>
  <p:clrMapOvr>
    <a:masterClrMapping/>
  </p:clrMapOvr>
  <p:transition spd="slow"/>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26"/>
          <p:cNvSpPr>
            <a:spLocks noGrp="1" noChangeArrowheads="1"/>
          </p:cNvSpPr>
          <p:nvPr>
            <p:ph type="ftr" sz="quarter" idx="10"/>
          </p:nvPr>
        </p:nvSpPr>
        <p:spPr>
          <a:ln/>
        </p:spPr>
        <p:txBody>
          <a:bodyPr/>
          <a:lstStyle>
            <a:lvl1pPr>
              <a:defRPr/>
            </a:lvl1pPr>
          </a:lstStyle>
          <a:p>
            <a:pPr>
              <a:defRPr/>
            </a:pPr>
            <a:endParaRPr lang="el-GR"/>
          </a:p>
        </p:txBody>
      </p:sp>
      <p:sp>
        <p:nvSpPr>
          <p:cNvPr id="6" name="Rectangle 27"/>
          <p:cNvSpPr>
            <a:spLocks noGrp="1" noChangeArrowheads="1"/>
          </p:cNvSpPr>
          <p:nvPr>
            <p:ph type="sldNum" sz="quarter" idx="11"/>
          </p:nvPr>
        </p:nvSpPr>
        <p:spPr>
          <a:ln/>
        </p:spPr>
        <p:txBody>
          <a:bodyPr/>
          <a:lstStyle>
            <a:lvl1pPr>
              <a:defRPr/>
            </a:lvl1pPr>
          </a:lstStyle>
          <a:p>
            <a:pPr>
              <a:defRPr/>
            </a:pPr>
            <a:fld id="{1A13DF60-BEF1-4F82-92E5-DB0BB3E9A570}" type="slidenum">
              <a:rPr lang="el-GR"/>
              <a:pPr>
                <a:defRPr/>
              </a:pPr>
              <a:t>‹#›</a:t>
            </a:fld>
            <a:endParaRPr lang="el-GR"/>
          </a:p>
        </p:txBody>
      </p:sp>
      <p:sp>
        <p:nvSpPr>
          <p:cNvPr id="7" name="Rectangle 28"/>
          <p:cNvSpPr>
            <a:spLocks noGrp="1" noChangeArrowheads="1"/>
          </p:cNvSpPr>
          <p:nvPr>
            <p:ph type="dt" sz="half" idx="12"/>
          </p:nvPr>
        </p:nvSpPr>
        <p:spPr>
          <a:ln/>
        </p:spPr>
        <p:txBody>
          <a:bodyPr/>
          <a:lstStyle>
            <a:lvl1pPr>
              <a:defRPr/>
            </a:lvl1pPr>
          </a:lstStyle>
          <a:p>
            <a:pPr>
              <a:defRPr/>
            </a:pPr>
            <a:endParaRPr lang="el-GR"/>
          </a:p>
        </p:txBody>
      </p:sp>
    </p:spTree>
  </p:cSld>
  <p:clrMapOvr>
    <a:masterClrMapping/>
  </p:clrMapOvr>
  <p:transition spd="slow"/>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26"/>
          <p:cNvSpPr>
            <a:spLocks noGrp="1" noChangeArrowheads="1"/>
          </p:cNvSpPr>
          <p:nvPr>
            <p:ph type="ftr" sz="quarter" idx="10"/>
          </p:nvPr>
        </p:nvSpPr>
        <p:spPr>
          <a:ln/>
        </p:spPr>
        <p:txBody>
          <a:bodyPr/>
          <a:lstStyle>
            <a:lvl1pPr>
              <a:defRPr/>
            </a:lvl1pPr>
          </a:lstStyle>
          <a:p>
            <a:pPr>
              <a:defRPr/>
            </a:pPr>
            <a:endParaRPr lang="el-GR"/>
          </a:p>
        </p:txBody>
      </p:sp>
      <p:sp>
        <p:nvSpPr>
          <p:cNvPr id="8" name="Rectangle 27"/>
          <p:cNvSpPr>
            <a:spLocks noGrp="1" noChangeArrowheads="1"/>
          </p:cNvSpPr>
          <p:nvPr>
            <p:ph type="sldNum" sz="quarter" idx="11"/>
          </p:nvPr>
        </p:nvSpPr>
        <p:spPr>
          <a:ln/>
        </p:spPr>
        <p:txBody>
          <a:bodyPr/>
          <a:lstStyle>
            <a:lvl1pPr>
              <a:defRPr/>
            </a:lvl1pPr>
          </a:lstStyle>
          <a:p>
            <a:pPr>
              <a:defRPr/>
            </a:pPr>
            <a:fld id="{ABD6B2B2-3A59-45F8-8511-6CC9345A39EC}" type="slidenum">
              <a:rPr lang="el-GR"/>
              <a:pPr>
                <a:defRPr/>
              </a:pPr>
              <a:t>‹#›</a:t>
            </a:fld>
            <a:endParaRPr lang="el-GR"/>
          </a:p>
        </p:txBody>
      </p:sp>
      <p:sp>
        <p:nvSpPr>
          <p:cNvPr id="9" name="Rectangle 28"/>
          <p:cNvSpPr>
            <a:spLocks noGrp="1" noChangeArrowheads="1"/>
          </p:cNvSpPr>
          <p:nvPr>
            <p:ph type="dt" sz="half" idx="12"/>
          </p:nvPr>
        </p:nvSpPr>
        <p:spPr>
          <a:ln/>
        </p:spPr>
        <p:txBody>
          <a:bodyPr/>
          <a:lstStyle>
            <a:lvl1pPr>
              <a:defRPr/>
            </a:lvl1pPr>
          </a:lstStyle>
          <a:p>
            <a:pPr>
              <a:defRPr/>
            </a:pPr>
            <a:endParaRPr lang="el-GR"/>
          </a:p>
        </p:txBody>
      </p:sp>
    </p:spTree>
  </p:cSld>
  <p:clrMapOvr>
    <a:masterClrMapping/>
  </p:clrMapOvr>
  <p:transition spd="slow"/>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26"/>
          <p:cNvSpPr>
            <a:spLocks noGrp="1" noChangeArrowheads="1"/>
          </p:cNvSpPr>
          <p:nvPr>
            <p:ph type="ftr" sz="quarter" idx="10"/>
          </p:nvPr>
        </p:nvSpPr>
        <p:spPr>
          <a:ln/>
        </p:spPr>
        <p:txBody>
          <a:bodyPr/>
          <a:lstStyle>
            <a:lvl1pPr>
              <a:defRPr/>
            </a:lvl1pPr>
          </a:lstStyle>
          <a:p>
            <a:pPr>
              <a:defRPr/>
            </a:pPr>
            <a:endParaRPr lang="el-GR"/>
          </a:p>
        </p:txBody>
      </p:sp>
      <p:sp>
        <p:nvSpPr>
          <p:cNvPr id="4" name="Rectangle 27"/>
          <p:cNvSpPr>
            <a:spLocks noGrp="1" noChangeArrowheads="1"/>
          </p:cNvSpPr>
          <p:nvPr>
            <p:ph type="sldNum" sz="quarter" idx="11"/>
          </p:nvPr>
        </p:nvSpPr>
        <p:spPr>
          <a:ln/>
        </p:spPr>
        <p:txBody>
          <a:bodyPr/>
          <a:lstStyle>
            <a:lvl1pPr>
              <a:defRPr/>
            </a:lvl1pPr>
          </a:lstStyle>
          <a:p>
            <a:pPr>
              <a:defRPr/>
            </a:pPr>
            <a:fld id="{296129AB-EC08-4E48-805A-92F7BC0034C6}" type="slidenum">
              <a:rPr lang="el-GR"/>
              <a:pPr>
                <a:defRPr/>
              </a:pPr>
              <a:t>‹#›</a:t>
            </a:fld>
            <a:endParaRPr lang="el-GR"/>
          </a:p>
        </p:txBody>
      </p:sp>
      <p:sp>
        <p:nvSpPr>
          <p:cNvPr id="5" name="Rectangle 28"/>
          <p:cNvSpPr>
            <a:spLocks noGrp="1" noChangeArrowheads="1"/>
          </p:cNvSpPr>
          <p:nvPr>
            <p:ph type="dt" sz="half" idx="12"/>
          </p:nvPr>
        </p:nvSpPr>
        <p:spPr>
          <a:ln/>
        </p:spPr>
        <p:txBody>
          <a:bodyPr/>
          <a:lstStyle>
            <a:lvl1pPr>
              <a:defRPr/>
            </a:lvl1pPr>
          </a:lstStyle>
          <a:p>
            <a:pPr>
              <a:defRPr/>
            </a:pPr>
            <a:endParaRPr lang="el-GR"/>
          </a:p>
        </p:txBody>
      </p:sp>
    </p:spTree>
  </p:cSld>
  <p:clrMapOvr>
    <a:masterClrMapping/>
  </p:clrMapOvr>
  <p:transition spd="slow"/>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ftr" sz="quarter" idx="10"/>
          </p:nvPr>
        </p:nvSpPr>
        <p:spPr>
          <a:ln/>
        </p:spPr>
        <p:txBody>
          <a:bodyPr/>
          <a:lstStyle>
            <a:lvl1pPr>
              <a:defRPr/>
            </a:lvl1pPr>
          </a:lstStyle>
          <a:p>
            <a:pPr>
              <a:defRPr/>
            </a:pPr>
            <a:endParaRPr lang="el-GR"/>
          </a:p>
        </p:txBody>
      </p:sp>
      <p:sp>
        <p:nvSpPr>
          <p:cNvPr id="3" name="Rectangle 27"/>
          <p:cNvSpPr>
            <a:spLocks noGrp="1" noChangeArrowheads="1"/>
          </p:cNvSpPr>
          <p:nvPr>
            <p:ph type="sldNum" sz="quarter" idx="11"/>
          </p:nvPr>
        </p:nvSpPr>
        <p:spPr>
          <a:ln/>
        </p:spPr>
        <p:txBody>
          <a:bodyPr/>
          <a:lstStyle>
            <a:lvl1pPr>
              <a:defRPr/>
            </a:lvl1pPr>
          </a:lstStyle>
          <a:p>
            <a:pPr>
              <a:defRPr/>
            </a:pPr>
            <a:fld id="{CF918524-9D2B-4E06-998E-2578A9FD93BC}" type="slidenum">
              <a:rPr lang="el-GR"/>
              <a:pPr>
                <a:defRPr/>
              </a:pPr>
              <a:t>‹#›</a:t>
            </a:fld>
            <a:endParaRPr lang="el-GR"/>
          </a:p>
        </p:txBody>
      </p:sp>
      <p:sp>
        <p:nvSpPr>
          <p:cNvPr id="4" name="Rectangle 28"/>
          <p:cNvSpPr>
            <a:spLocks noGrp="1" noChangeArrowheads="1"/>
          </p:cNvSpPr>
          <p:nvPr>
            <p:ph type="dt" sz="half" idx="12"/>
          </p:nvPr>
        </p:nvSpPr>
        <p:spPr>
          <a:ln/>
        </p:spPr>
        <p:txBody>
          <a:bodyPr/>
          <a:lstStyle>
            <a:lvl1pPr>
              <a:defRPr/>
            </a:lvl1pPr>
          </a:lstStyle>
          <a:p>
            <a:pPr>
              <a:defRPr/>
            </a:pPr>
            <a:endParaRPr lang="el-GR"/>
          </a:p>
        </p:txBody>
      </p:sp>
    </p:spTree>
  </p:cSld>
  <p:clrMapOvr>
    <a:masterClrMapping/>
  </p:clrMapOvr>
  <p:transition spd="slow"/>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ftr" sz="quarter" idx="10"/>
          </p:nvPr>
        </p:nvSpPr>
        <p:spPr>
          <a:ln/>
        </p:spPr>
        <p:txBody>
          <a:bodyPr/>
          <a:lstStyle>
            <a:lvl1pPr>
              <a:defRPr/>
            </a:lvl1pPr>
          </a:lstStyle>
          <a:p>
            <a:pPr>
              <a:defRPr/>
            </a:pPr>
            <a:endParaRPr lang="el-GR"/>
          </a:p>
        </p:txBody>
      </p:sp>
      <p:sp>
        <p:nvSpPr>
          <p:cNvPr id="6" name="Rectangle 27"/>
          <p:cNvSpPr>
            <a:spLocks noGrp="1" noChangeArrowheads="1"/>
          </p:cNvSpPr>
          <p:nvPr>
            <p:ph type="sldNum" sz="quarter" idx="11"/>
          </p:nvPr>
        </p:nvSpPr>
        <p:spPr>
          <a:ln/>
        </p:spPr>
        <p:txBody>
          <a:bodyPr/>
          <a:lstStyle>
            <a:lvl1pPr>
              <a:defRPr/>
            </a:lvl1pPr>
          </a:lstStyle>
          <a:p>
            <a:pPr>
              <a:defRPr/>
            </a:pPr>
            <a:fld id="{7F2FF773-7869-42B2-86F1-1199972AB3CF}" type="slidenum">
              <a:rPr lang="el-GR"/>
              <a:pPr>
                <a:defRPr/>
              </a:pPr>
              <a:t>‹#›</a:t>
            </a:fld>
            <a:endParaRPr lang="el-GR"/>
          </a:p>
        </p:txBody>
      </p:sp>
      <p:sp>
        <p:nvSpPr>
          <p:cNvPr id="7" name="Rectangle 28"/>
          <p:cNvSpPr>
            <a:spLocks noGrp="1" noChangeArrowheads="1"/>
          </p:cNvSpPr>
          <p:nvPr>
            <p:ph type="dt" sz="half" idx="12"/>
          </p:nvPr>
        </p:nvSpPr>
        <p:spPr>
          <a:ln/>
        </p:spPr>
        <p:txBody>
          <a:bodyPr/>
          <a:lstStyle>
            <a:lvl1pPr>
              <a:defRPr/>
            </a:lvl1pPr>
          </a:lstStyle>
          <a:p>
            <a:pPr>
              <a:defRPr/>
            </a:pPr>
            <a:endParaRPr lang="el-GR"/>
          </a:p>
        </p:txBody>
      </p:sp>
    </p:spTree>
  </p:cSld>
  <p:clrMapOvr>
    <a:masterClrMapping/>
  </p:clrMapOvr>
  <p:transition spd="slow"/>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ftr" sz="quarter" idx="10"/>
          </p:nvPr>
        </p:nvSpPr>
        <p:spPr>
          <a:ln/>
        </p:spPr>
        <p:txBody>
          <a:bodyPr/>
          <a:lstStyle>
            <a:lvl1pPr>
              <a:defRPr/>
            </a:lvl1pPr>
          </a:lstStyle>
          <a:p>
            <a:pPr>
              <a:defRPr/>
            </a:pPr>
            <a:endParaRPr lang="el-GR"/>
          </a:p>
        </p:txBody>
      </p:sp>
      <p:sp>
        <p:nvSpPr>
          <p:cNvPr id="6" name="Rectangle 27"/>
          <p:cNvSpPr>
            <a:spLocks noGrp="1" noChangeArrowheads="1"/>
          </p:cNvSpPr>
          <p:nvPr>
            <p:ph type="sldNum" sz="quarter" idx="11"/>
          </p:nvPr>
        </p:nvSpPr>
        <p:spPr>
          <a:ln/>
        </p:spPr>
        <p:txBody>
          <a:bodyPr/>
          <a:lstStyle>
            <a:lvl1pPr>
              <a:defRPr/>
            </a:lvl1pPr>
          </a:lstStyle>
          <a:p>
            <a:pPr>
              <a:defRPr/>
            </a:pPr>
            <a:fld id="{80526E15-89C3-4241-A919-E929F2206175}" type="slidenum">
              <a:rPr lang="el-GR"/>
              <a:pPr>
                <a:defRPr/>
              </a:pPr>
              <a:t>‹#›</a:t>
            </a:fld>
            <a:endParaRPr lang="el-GR"/>
          </a:p>
        </p:txBody>
      </p:sp>
      <p:sp>
        <p:nvSpPr>
          <p:cNvPr id="7" name="Rectangle 28"/>
          <p:cNvSpPr>
            <a:spLocks noGrp="1" noChangeArrowheads="1"/>
          </p:cNvSpPr>
          <p:nvPr>
            <p:ph type="dt" sz="half" idx="12"/>
          </p:nvPr>
        </p:nvSpPr>
        <p:spPr>
          <a:ln/>
        </p:spPr>
        <p:txBody>
          <a:bodyPr/>
          <a:lstStyle>
            <a:lvl1pPr>
              <a:defRPr/>
            </a:lvl1pPr>
          </a:lstStyle>
          <a:p>
            <a:pPr>
              <a:defRPr/>
            </a:pPr>
            <a:endParaRPr lang="el-GR"/>
          </a:p>
        </p:txBody>
      </p:sp>
    </p:spTree>
  </p:cSld>
  <p:clrMapOvr>
    <a:masterClrMapping/>
  </p:clrMapOvr>
  <p:transition spd="slow"/>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26"/>
          <p:cNvSpPr>
            <a:spLocks noGrp="1" noChangeArrowheads="1"/>
          </p:cNvSpPr>
          <p:nvPr>
            <p:ph type="ftr" sz="quarter" idx="10"/>
          </p:nvPr>
        </p:nvSpPr>
        <p:spPr>
          <a:ln/>
        </p:spPr>
        <p:txBody>
          <a:bodyPr/>
          <a:lstStyle>
            <a:lvl1pPr>
              <a:defRPr/>
            </a:lvl1pPr>
          </a:lstStyle>
          <a:p>
            <a:pPr>
              <a:defRPr/>
            </a:pPr>
            <a:endParaRPr lang="el-GR"/>
          </a:p>
        </p:txBody>
      </p:sp>
      <p:sp>
        <p:nvSpPr>
          <p:cNvPr id="5" name="Rectangle 27"/>
          <p:cNvSpPr>
            <a:spLocks noGrp="1" noChangeArrowheads="1"/>
          </p:cNvSpPr>
          <p:nvPr>
            <p:ph type="sldNum" sz="quarter" idx="11"/>
          </p:nvPr>
        </p:nvSpPr>
        <p:spPr>
          <a:ln/>
        </p:spPr>
        <p:txBody>
          <a:bodyPr/>
          <a:lstStyle>
            <a:lvl1pPr>
              <a:defRPr/>
            </a:lvl1pPr>
          </a:lstStyle>
          <a:p>
            <a:pPr>
              <a:defRPr/>
            </a:pPr>
            <a:fld id="{6FC6B22D-696B-4E3F-979E-123E2459B991}" type="slidenum">
              <a:rPr lang="el-GR"/>
              <a:pPr>
                <a:defRPr/>
              </a:pPr>
              <a:t>‹#›</a:t>
            </a:fld>
            <a:endParaRPr lang="el-GR"/>
          </a:p>
        </p:txBody>
      </p:sp>
      <p:sp>
        <p:nvSpPr>
          <p:cNvPr id="6" name="Rectangle 28"/>
          <p:cNvSpPr>
            <a:spLocks noGrp="1" noChangeArrowheads="1"/>
          </p:cNvSpPr>
          <p:nvPr>
            <p:ph type="dt" sz="half" idx="12"/>
          </p:nvPr>
        </p:nvSpPr>
        <p:spPr>
          <a:ln/>
        </p:spPr>
        <p:txBody>
          <a:bodyPr/>
          <a:lstStyle>
            <a:lvl1pPr>
              <a:defRPr/>
            </a:lvl1pPr>
          </a:lstStyle>
          <a:p>
            <a:pPr>
              <a:defRPr/>
            </a:pPr>
            <a:endParaRPr lang="el-GR"/>
          </a:p>
        </p:txBody>
      </p:sp>
    </p:spTree>
  </p:cSld>
  <p:clrMapOvr>
    <a:masterClrMapping/>
  </p:clrMapOvr>
  <p:transition spd="slow"/>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26"/>
          <p:cNvSpPr>
            <a:spLocks noGrp="1" noChangeArrowheads="1"/>
          </p:cNvSpPr>
          <p:nvPr>
            <p:ph type="ftr" sz="quarter" idx="10"/>
          </p:nvPr>
        </p:nvSpPr>
        <p:spPr>
          <a:ln/>
        </p:spPr>
        <p:txBody>
          <a:bodyPr/>
          <a:lstStyle>
            <a:lvl1pPr>
              <a:defRPr/>
            </a:lvl1pPr>
          </a:lstStyle>
          <a:p>
            <a:pPr>
              <a:defRPr/>
            </a:pPr>
            <a:endParaRPr lang="el-GR"/>
          </a:p>
        </p:txBody>
      </p:sp>
      <p:sp>
        <p:nvSpPr>
          <p:cNvPr id="5" name="Rectangle 27"/>
          <p:cNvSpPr>
            <a:spLocks noGrp="1" noChangeArrowheads="1"/>
          </p:cNvSpPr>
          <p:nvPr>
            <p:ph type="sldNum" sz="quarter" idx="11"/>
          </p:nvPr>
        </p:nvSpPr>
        <p:spPr>
          <a:ln/>
        </p:spPr>
        <p:txBody>
          <a:bodyPr/>
          <a:lstStyle>
            <a:lvl1pPr>
              <a:defRPr/>
            </a:lvl1pPr>
          </a:lstStyle>
          <a:p>
            <a:pPr>
              <a:defRPr/>
            </a:pPr>
            <a:fld id="{F3B846ED-BF5A-429E-8214-0767719E10DC}" type="slidenum">
              <a:rPr lang="el-GR"/>
              <a:pPr>
                <a:defRPr/>
              </a:pPr>
              <a:t>‹#›</a:t>
            </a:fld>
            <a:endParaRPr lang="el-GR"/>
          </a:p>
        </p:txBody>
      </p:sp>
      <p:sp>
        <p:nvSpPr>
          <p:cNvPr id="6" name="Rectangle 28"/>
          <p:cNvSpPr>
            <a:spLocks noGrp="1" noChangeArrowheads="1"/>
          </p:cNvSpPr>
          <p:nvPr>
            <p:ph type="dt" sz="half" idx="12"/>
          </p:nvPr>
        </p:nvSpPr>
        <p:spPr>
          <a:ln/>
        </p:spPr>
        <p:txBody>
          <a:bodyPr/>
          <a:lstStyle>
            <a:lvl1pPr>
              <a:defRPr/>
            </a:lvl1pPr>
          </a:lstStyle>
          <a:p>
            <a:pPr>
              <a:defRPr/>
            </a:pPr>
            <a:endParaRPr lang="el-GR"/>
          </a:p>
        </p:txBody>
      </p:sp>
    </p:spTree>
  </p:cSld>
  <p:clrMapOvr>
    <a:masterClrMapping/>
  </p:clrMapOvr>
  <p:transition spd="slow"/>
</p:sldLayout>
</file>

<file path=ppt/slideLayouts/slideLayout3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l-GR"/>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26"/>
          <p:cNvSpPr>
            <a:spLocks noGrp="1" noChangeArrowheads="1"/>
          </p:cNvSpPr>
          <p:nvPr>
            <p:ph type="ftr" sz="quarter" idx="10"/>
          </p:nvPr>
        </p:nvSpPr>
        <p:spPr>
          <a:ln/>
        </p:spPr>
        <p:txBody>
          <a:bodyPr/>
          <a:lstStyle>
            <a:lvl1pPr>
              <a:defRPr/>
            </a:lvl1pPr>
          </a:lstStyle>
          <a:p>
            <a:pPr>
              <a:defRPr/>
            </a:pPr>
            <a:endParaRPr lang="el-GR"/>
          </a:p>
        </p:txBody>
      </p:sp>
      <p:sp>
        <p:nvSpPr>
          <p:cNvPr id="6" name="Rectangle 27"/>
          <p:cNvSpPr>
            <a:spLocks noGrp="1" noChangeArrowheads="1"/>
          </p:cNvSpPr>
          <p:nvPr>
            <p:ph type="sldNum" sz="quarter" idx="11"/>
          </p:nvPr>
        </p:nvSpPr>
        <p:spPr>
          <a:ln/>
        </p:spPr>
        <p:txBody>
          <a:bodyPr/>
          <a:lstStyle>
            <a:lvl1pPr>
              <a:defRPr/>
            </a:lvl1pPr>
          </a:lstStyle>
          <a:p>
            <a:pPr>
              <a:defRPr/>
            </a:pPr>
            <a:fld id="{9D655C44-BD2A-46D2-93E5-DC1B71E948C5}" type="slidenum">
              <a:rPr lang="el-GR"/>
              <a:pPr>
                <a:defRPr/>
              </a:pPr>
              <a:t>‹#›</a:t>
            </a:fld>
            <a:endParaRPr lang="el-GR"/>
          </a:p>
        </p:txBody>
      </p:sp>
      <p:sp>
        <p:nvSpPr>
          <p:cNvPr id="7" name="Rectangle 28"/>
          <p:cNvSpPr>
            <a:spLocks noGrp="1" noChangeArrowheads="1"/>
          </p:cNvSpPr>
          <p:nvPr>
            <p:ph type="dt" sz="half" idx="12"/>
          </p:nvPr>
        </p:nvSpPr>
        <p:spPr>
          <a:ln/>
        </p:spPr>
        <p:txBody>
          <a:bodyPr/>
          <a:lstStyle>
            <a:lvl1pPr>
              <a:defRPr/>
            </a:lvl1pPr>
          </a:lstStyle>
          <a:p>
            <a:pPr>
              <a:defRPr/>
            </a:pPr>
            <a:endParaRPr lang="el-G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51BD53A7-7474-436F-86AA-683D6BA88872}" type="slidenum">
              <a:rPr lang="el-GR"/>
              <a:pPr>
                <a:defRPr/>
              </a:pPr>
              <a:t>‹#›</a:t>
            </a:fld>
            <a:endParaRPr lang="el-G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l-GR"/>
          </a:p>
        </p:txBody>
      </p:sp>
      <p:sp>
        <p:nvSpPr>
          <p:cNvPr id="8" name="Rectangle 5"/>
          <p:cNvSpPr>
            <a:spLocks noGrp="1" noChangeArrowheads="1"/>
          </p:cNvSpPr>
          <p:nvPr>
            <p:ph type="ftr" sz="quarter" idx="11"/>
          </p:nvPr>
        </p:nvSpPr>
        <p:spPr>
          <a:ln/>
        </p:spPr>
        <p:txBody>
          <a:bodyPr/>
          <a:lstStyle>
            <a:lvl1pPr>
              <a:defRPr/>
            </a:lvl1pPr>
          </a:lstStyle>
          <a:p>
            <a:pPr>
              <a:defRPr/>
            </a:pPr>
            <a:endParaRPr lang="el-GR"/>
          </a:p>
        </p:txBody>
      </p:sp>
      <p:sp>
        <p:nvSpPr>
          <p:cNvPr id="9" name="Rectangle 6"/>
          <p:cNvSpPr>
            <a:spLocks noGrp="1" noChangeArrowheads="1"/>
          </p:cNvSpPr>
          <p:nvPr>
            <p:ph type="sldNum" sz="quarter" idx="12"/>
          </p:nvPr>
        </p:nvSpPr>
        <p:spPr>
          <a:ln/>
        </p:spPr>
        <p:txBody>
          <a:bodyPr/>
          <a:lstStyle>
            <a:lvl1pPr>
              <a:defRPr/>
            </a:lvl1pPr>
          </a:lstStyle>
          <a:p>
            <a:pPr>
              <a:defRPr/>
            </a:pPr>
            <a:fld id="{A98AEA3E-501C-4DA9-A36F-436B80AC8D21}" type="slidenum">
              <a:rPr lang="el-GR"/>
              <a:pPr>
                <a:defRPr/>
              </a:pPr>
              <a:t>‹#›</a:t>
            </a:fld>
            <a:endParaRPr lang="el-G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a:p>
        </p:txBody>
      </p:sp>
      <p:sp>
        <p:nvSpPr>
          <p:cNvPr id="5" name="Rectangle 6"/>
          <p:cNvSpPr>
            <a:spLocks noGrp="1" noChangeArrowheads="1"/>
          </p:cNvSpPr>
          <p:nvPr>
            <p:ph type="sldNum" sz="quarter" idx="12"/>
          </p:nvPr>
        </p:nvSpPr>
        <p:spPr>
          <a:ln/>
        </p:spPr>
        <p:txBody>
          <a:bodyPr/>
          <a:lstStyle>
            <a:lvl1pPr>
              <a:defRPr/>
            </a:lvl1pPr>
          </a:lstStyle>
          <a:p>
            <a:pPr>
              <a:defRPr/>
            </a:pPr>
            <a:fld id="{174857EB-B8FE-4DF7-9D51-3A2459421A72}" type="slidenum">
              <a:rPr lang="el-GR"/>
              <a:pPr>
                <a:defRPr/>
              </a:pPr>
              <a:t>‹#›</a:t>
            </a:fld>
            <a:endParaRPr lang="el-G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5875B68B-8FBD-44A1-879D-7151F668E1BA}" type="slidenum">
              <a:rPr lang="el-GR"/>
              <a:pPr>
                <a:defRPr/>
              </a:pPr>
              <a:t>‹#›</a:t>
            </a:fld>
            <a:endParaRPr lang="el-GR"/>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4A2EC04E-F13E-4FDE-9609-6C520A0C012B}" type="slidenum">
              <a:rPr lang="el-GR"/>
              <a:pPr>
                <a:defRPr/>
              </a:pPr>
              <a:t>‹#›</a:t>
            </a:fld>
            <a:endParaRPr lang="el-G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44916815-282C-4CB1-BD0F-EFA910152C66}" type="slidenum">
              <a:rPr lang="el-GR"/>
              <a:pPr>
                <a:defRPr/>
              </a:pPr>
              <a:t>‹#›</a:t>
            </a:fld>
            <a:endParaRPr lang="el-G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theme" Target="../theme/theme3.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400"/>
            </a:lvl1pPr>
          </a:lstStyle>
          <a:p>
            <a:pPr>
              <a:defRPr/>
            </a:pPr>
            <a:endParaRPr 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l-G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400"/>
            </a:lvl1pPr>
          </a:lstStyle>
          <a:p>
            <a:pPr>
              <a:defRPr/>
            </a:pPr>
            <a:fld id="{5156B1F2-F5E6-43AA-B5EB-E6B47661FAB8}"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1" r:id="rId12"/>
    <p:sldLayoutId id="2147483832" r:id="rId13"/>
  </p:sldLayoutIdLst>
  <p:transition spd="slow"/>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400">
                <a:solidFill>
                  <a:srgbClr val="000000"/>
                </a:solidFill>
              </a:defRPr>
            </a:lvl1pPr>
          </a:lstStyle>
          <a:p>
            <a:pPr>
              <a:defRPr/>
            </a:pPr>
            <a:endParaRPr 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a:defRPr sz="1400">
                <a:solidFill>
                  <a:srgbClr val="000000"/>
                </a:solidFill>
              </a:defRPr>
            </a:lvl1pPr>
          </a:lstStyle>
          <a:p>
            <a:pPr>
              <a:defRPr/>
            </a:pPr>
            <a:endParaRPr lang="el-G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CFC929B0-5450-4532-BBB0-21CB8AB33437}"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 id="2147483844" r:id="rId12"/>
    <p:sldLayoutId id="2147483845" r:id="rId13"/>
  </p:sldLayoutIdLst>
  <p:transition spd="slow"/>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59875" cy="6858000"/>
            <a:chOff x="0" y="0"/>
            <a:chExt cx="5770" cy="4320"/>
          </a:xfrm>
        </p:grpSpPr>
        <p:sp>
          <p:nvSpPr>
            <p:cNvPr id="17411"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ext uri="{AF507438-7753-43E0-B8FC-AC1667EBCBE1}"/>
            </a:extLst>
          </p:spPr>
          <p:txBody>
            <a:bodyPr wrap="none" anchor="ctr"/>
            <a:lstStyle/>
            <a:p>
              <a:pPr>
                <a:defRPr/>
              </a:pPr>
              <a:endParaRPr lang="el-GR">
                <a:solidFill>
                  <a:srgbClr val="FFFFFF"/>
                </a:solidFill>
              </a:endParaRPr>
            </a:p>
          </p:txBody>
        </p:sp>
        <p:sp>
          <p:nvSpPr>
            <p:cNvPr id="3081"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l-GR">
                <a:solidFill>
                  <a:srgbClr val="FFFFFF"/>
                </a:solidFill>
              </a:endParaRPr>
            </a:p>
          </p:txBody>
        </p:sp>
        <p:sp>
          <p:nvSpPr>
            <p:cNvPr id="3082"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l-GR">
                <a:solidFill>
                  <a:srgbClr val="FFFFFF"/>
                </a:solidFill>
              </a:endParaRPr>
            </a:p>
          </p:txBody>
        </p:sp>
        <p:sp>
          <p:nvSpPr>
            <p:cNvPr id="3083"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a:defRPr/>
              </a:pPr>
              <a:endParaRPr lang="el-GR">
                <a:solidFill>
                  <a:srgbClr val="FFFFFF"/>
                </a:solidFill>
              </a:endParaRPr>
            </a:p>
          </p:txBody>
        </p:sp>
        <p:sp>
          <p:nvSpPr>
            <p:cNvPr id="3084"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l-GR">
                <a:solidFill>
                  <a:srgbClr val="FFFFFF"/>
                </a:solidFill>
              </a:endParaRPr>
            </a:p>
          </p:txBody>
        </p:sp>
        <p:sp>
          <p:nvSpPr>
            <p:cNvPr id="3085"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l-GR">
                <a:solidFill>
                  <a:srgbClr val="FFFFFF"/>
                </a:solidFill>
              </a:endParaRPr>
            </a:p>
          </p:txBody>
        </p:sp>
        <p:sp>
          <p:nvSpPr>
            <p:cNvPr id="17417"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ext uri="{AF507438-7753-43E0-B8FC-AC1667EBCBE1}"/>
            </a:extLst>
          </p:spPr>
          <p:txBody>
            <a:bodyPr wrap="none" anchor="ctr"/>
            <a:lstStyle/>
            <a:p>
              <a:pPr>
                <a:defRPr/>
              </a:pPr>
              <a:endParaRPr lang="el-GR">
                <a:solidFill>
                  <a:srgbClr val="FFFFFF"/>
                </a:solidFill>
              </a:endParaRPr>
            </a:p>
          </p:txBody>
        </p:sp>
        <p:sp>
          <p:nvSpPr>
            <p:cNvPr id="17418"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ext uri="{AF507438-7753-43E0-B8FC-AC1667EBCBE1}"/>
            </a:extLst>
          </p:spPr>
          <p:txBody>
            <a:bodyPr wrap="none" anchor="ctr"/>
            <a:lstStyle/>
            <a:p>
              <a:pPr>
                <a:defRPr/>
              </a:pPr>
              <a:endParaRPr lang="el-GR">
                <a:solidFill>
                  <a:srgbClr val="FFFFFF"/>
                </a:solidFill>
              </a:endParaRPr>
            </a:p>
          </p:txBody>
        </p:sp>
        <p:sp>
          <p:nvSpPr>
            <p:cNvPr id="3088"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l-GR">
                <a:solidFill>
                  <a:srgbClr val="FFFFFF"/>
                </a:solidFill>
              </a:endParaRPr>
            </a:p>
          </p:txBody>
        </p:sp>
        <p:sp>
          <p:nvSpPr>
            <p:cNvPr id="3089"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l-GR">
                <a:solidFill>
                  <a:srgbClr val="FFFFFF"/>
                </a:solidFill>
              </a:endParaRPr>
            </a:p>
          </p:txBody>
        </p:sp>
        <p:sp>
          <p:nvSpPr>
            <p:cNvPr id="3090"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a:defRPr/>
              </a:pPr>
              <a:endParaRPr lang="el-GR">
                <a:solidFill>
                  <a:srgbClr val="FFFFFF"/>
                </a:solidFill>
              </a:endParaRPr>
            </a:p>
          </p:txBody>
        </p:sp>
        <p:sp>
          <p:nvSpPr>
            <p:cNvPr id="3091"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a:defRPr/>
              </a:pPr>
              <a:endParaRPr lang="el-GR">
                <a:solidFill>
                  <a:srgbClr val="FFFFFF"/>
                </a:solidFill>
              </a:endParaRPr>
            </a:p>
          </p:txBody>
        </p:sp>
        <p:sp>
          <p:nvSpPr>
            <p:cNvPr id="17423"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ext uri="{AF507438-7753-43E0-B8FC-AC1667EBCBE1}"/>
            </a:extLst>
          </p:spPr>
          <p:txBody>
            <a:bodyPr wrap="none" anchor="ctr"/>
            <a:lstStyle/>
            <a:p>
              <a:pPr>
                <a:defRPr/>
              </a:pPr>
              <a:endParaRPr lang="el-GR">
                <a:solidFill>
                  <a:srgbClr val="FFFFFF"/>
                </a:solidFill>
              </a:endParaRPr>
            </a:p>
          </p:txBody>
        </p:sp>
        <p:sp>
          <p:nvSpPr>
            <p:cNvPr id="3093"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a:defRPr/>
              </a:pPr>
              <a:endParaRPr lang="el-GR">
                <a:solidFill>
                  <a:srgbClr val="FFFFFF"/>
                </a:solidFill>
              </a:endParaRPr>
            </a:p>
          </p:txBody>
        </p:sp>
        <p:sp>
          <p:nvSpPr>
            <p:cNvPr id="17425"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ext uri="{AF507438-7753-43E0-B8FC-AC1667EBCBE1}"/>
            </a:extLst>
          </p:spPr>
          <p:txBody>
            <a:bodyPr wrap="none" anchor="ctr"/>
            <a:lstStyle/>
            <a:p>
              <a:pPr>
                <a:defRPr/>
              </a:pPr>
              <a:endParaRPr lang="el-GR">
                <a:solidFill>
                  <a:srgbClr val="FFFFFF"/>
                </a:solidFill>
              </a:endParaRPr>
            </a:p>
          </p:txBody>
        </p:sp>
        <p:sp>
          <p:nvSpPr>
            <p:cNvPr id="3095"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l-GR">
                <a:solidFill>
                  <a:srgbClr val="FFFFFF"/>
                </a:solidFill>
              </a:endParaRPr>
            </a:p>
          </p:txBody>
        </p:sp>
        <p:sp>
          <p:nvSpPr>
            <p:cNvPr id="17427"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ext uri="{AF507438-7753-43E0-B8FC-AC1667EBCBE1}"/>
            </a:extLst>
          </p:spPr>
          <p:txBody>
            <a:bodyPr wrap="none" anchor="ctr"/>
            <a:lstStyle/>
            <a:p>
              <a:pPr>
                <a:defRPr/>
              </a:pPr>
              <a:endParaRPr lang="el-GR">
                <a:solidFill>
                  <a:srgbClr val="FFFFFF"/>
                </a:solidFill>
              </a:endParaRPr>
            </a:p>
          </p:txBody>
        </p:sp>
        <p:sp>
          <p:nvSpPr>
            <p:cNvPr id="3097"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l-GR">
                <a:solidFill>
                  <a:srgbClr val="FFFFFF"/>
                </a:solidFill>
              </a:endParaRPr>
            </a:p>
          </p:txBody>
        </p:sp>
        <p:sp>
          <p:nvSpPr>
            <p:cNvPr id="3098"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l-GR">
                <a:solidFill>
                  <a:srgbClr val="FFFFFF"/>
                </a:solidFill>
              </a:endParaRPr>
            </a:p>
          </p:txBody>
        </p:sp>
        <p:sp>
          <p:nvSpPr>
            <p:cNvPr id="3099"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chemeClr val="accent2">
                <a:alpha val="50195"/>
              </a:schemeClr>
            </a:solidFill>
            <a:ln w="9525">
              <a:noFill/>
              <a:prstDash val="solid"/>
              <a:round/>
              <a:headEnd/>
              <a:tailEnd/>
            </a:ln>
          </p:spPr>
          <p:txBody>
            <a:bodyPr/>
            <a:lstStyle/>
            <a:p>
              <a:pPr>
                <a:defRPr/>
              </a:pPr>
              <a:endParaRPr lang="el-GR"/>
            </a:p>
          </p:txBody>
        </p:sp>
        <p:sp>
          <p:nvSpPr>
            <p:cNvPr id="17431" name="Freeform 23"/>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extLst>
          </p:spPr>
          <p:txBody>
            <a:bodyPr/>
            <a:lstStyle/>
            <a:p>
              <a:pPr>
                <a:defRPr/>
              </a:pPr>
              <a:endParaRPr lang="el-GR">
                <a:solidFill>
                  <a:srgbClr val="FFFFFF"/>
                </a:solidFill>
              </a:endParaRPr>
            </a:p>
          </p:txBody>
        </p:sp>
      </p:grpSp>
      <p:sp>
        <p:nvSpPr>
          <p:cNvPr id="17432" name="Rectangle 24"/>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ctr" anchorCtr="1" compatLnSpc="1">
            <a:prstTxWarp prst="textNoShape">
              <a:avLst/>
            </a:prstTxWarp>
          </a:bodyPr>
          <a:lstStyle/>
          <a:p>
            <a:pPr lvl="0"/>
            <a:r>
              <a:rPr lang="el-GR" smtClean="0"/>
              <a:t>Κάντε κλικ για επεξεργασία του τίτλου</a:t>
            </a:r>
          </a:p>
        </p:txBody>
      </p:sp>
      <p:sp>
        <p:nvSpPr>
          <p:cNvPr id="17433" name="Rectangle 25"/>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7434"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a:defRPr sz="1000">
                <a:solidFill>
                  <a:srgbClr val="FFFFFF"/>
                </a:solidFill>
                <a:effectLst>
                  <a:outerShdw blurRad="38100" dist="38100" dir="2700000" algn="tl">
                    <a:srgbClr val="000000"/>
                  </a:outerShdw>
                </a:effectLst>
                <a:latin typeface="+mn-lt"/>
              </a:defRPr>
            </a:lvl1pPr>
          </a:lstStyle>
          <a:p>
            <a:pPr>
              <a:defRPr/>
            </a:pPr>
            <a:endParaRPr lang="el-GR"/>
          </a:p>
        </p:txBody>
      </p:sp>
      <p:sp>
        <p:nvSpPr>
          <p:cNvPr id="17435" name="Rectangle 27"/>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000">
                <a:solidFill>
                  <a:srgbClr val="FFFFFF"/>
                </a:solidFill>
                <a:effectLst>
                  <a:outerShdw blurRad="38100" dist="38100" dir="2700000" algn="tl">
                    <a:srgbClr val="000000"/>
                  </a:outerShdw>
                </a:effectLst>
                <a:latin typeface="+mn-lt"/>
              </a:defRPr>
            </a:lvl1pPr>
          </a:lstStyle>
          <a:p>
            <a:pPr>
              <a:defRPr/>
            </a:pPr>
            <a:fld id="{9B5004A7-1012-4980-BFEB-A6C71D594DB2}" type="slidenum">
              <a:rPr lang="el-GR"/>
              <a:pPr>
                <a:defRPr/>
              </a:pPr>
              <a:t>‹#›</a:t>
            </a:fld>
            <a:endParaRPr lang="el-GR"/>
          </a:p>
        </p:txBody>
      </p:sp>
      <p:sp>
        <p:nvSpPr>
          <p:cNvPr id="17436" name="Rectangle 2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000">
                <a:solidFill>
                  <a:srgbClr val="FFFFFF"/>
                </a:solidFill>
                <a:effectLst>
                  <a:outerShdw blurRad="38100" dist="38100" dir="2700000" algn="tl">
                    <a:srgbClr val="000000"/>
                  </a:outerShdw>
                </a:effectLst>
                <a:latin typeface="+mn-lt"/>
              </a:defRPr>
            </a:lvl1pPr>
          </a:lstStyle>
          <a:p>
            <a:pPr>
              <a:defRPr/>
            </a:pPr>
            <a:endParaRPr lang="el-GR"/>
          </a:p>
        </p:txBody>
      </p:sp>
    </p:spTree>
  </p:cSld>
  <p:clrMap bg1="dk2" tx1="lt1" bg2="dk1" tx2="lt2" accent1="accent1" accent2="accent2" accent3="accent3" accent4="accent4" accent5="accent5" accent6="accent6" hlink="hlink" folHlink="folHlink"/>
  <p:sldLayoutIdLst>
    <p:sldLayoutId id="2147483857"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 id="2147483856" r:id="rId12"/>
  </p:sldLayoutIdLst>
  <p:transition spd="slow"/>
  <p:txStyles>
    <p:titleStyle>
      <a:lvl1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el.wikipedia.org/wiki/%CE%93%CF%85%CE%B1%CE%BB%CE%AF" TargetMode="External"/><Relationship Id="rId1" Type="http://schemas.openxmlformats.org/officeDocument/2006/relationships/slideLayout" Target="../slideLayouts/slideLayout3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pPr eaLnBrk="1" hangingPunct="1">
              <a:defRPr/>
            </a:pPr>
            <a:r>
              <a:rPr lang="el-GR" sz="8000" b="1" i="1" u="sng" dirty="0" smtClean="0">
                <a:effectLst>
                  <a:outerShdw blurRad="38100" dist="38100" dir="2700000" algn="tl">
                    <a:srgbClr val="000000">
                      <a:alpha val="43137"/>
                    </a:srgbClr>
                  </a:outerShdw>
                </a:effectLst>
              </a:rPr>
              <a:t>ΓΥΑΛΙ</a:t>
            </a:r>
          </a:p>
        </p:txBody>
      </p:sp>
      <p:sp>
        <p:nvSpPr>
          <p:cNvPr id="5123" name="WordArt 8"/>
          <p:cNvSpPr>
            <a:spLocks noChangeArrowheads="1" noChangeShapeType="1" noTextEdit="1"/>
          </p:cNvSpPr>
          <p:nvPr/>
        </p:nvSpPr>
        <p:spPr bwMode="auto">
          <a:xfrm rot="-1063994">
            <a:off x="1435100" y="2451100"/>
            <a:ext cx="4826000" cy="2376488"/>
          </a:xfrm>
          <a:prstGeom prst="rect">
            <a:avLst/>
          </a:prstGeom>
        </p:spPr>
        <p:txBody>
          <a:bodyPr wrap="none" fromWordArt="1">
            <a:prstTxWarp prst="textCanDown">
              <a:avLst>
                <a:gd name="adj" fmla="val 33333"/>
              </a:avLst>
            </a:prstTxWarp>
          </a:bodyPr>
          <a:lstStyle/>
          <a:p>
            <a:pPr algn="ctr"/>
            <a:endParaRPr lang="el-GR" sz="3600" kern="10">
              <a:ln w="9525">
                <a:solidFill>
                  <a:srgbClr val="000000"/>
                </a:solidFill>
                <a:round/>
                <a:headEnd/>
                <a:tailEnd/>
              </a:ln>
              <a:solidFill>
                <a:srgbClr val="000000"/>
              </a:solidFill>
              <a:latin typeface="Times New Roman"/>
              <a:cs typeface="Times New Roman"/>
            </a:endParaRPr>
          </a:p>
        </p:txBody>
      </p:sp>
      <p:sp>
        <p:nvSpPr>
          <p:cNvPr id="2" name="Rectangle 1"/>
          <p:cNvSpPr/>
          <p:nvPr/>
        </p:nvSpPr>
        <p:spPr>
          <a:xfrm>
            <a:off x="2286000" y="1552575"/>
            <a:ext cx="4572000" cy="3752850"/>
          </a:xfrm>
          <a:prstGeom prst="rect">
            <a:avLst/>
          </a:prstGeom>
        </p:spPr>
        <p:txBody>
          <a:bodyPr>
            <a:spAutoFit/>
          </a:bodyPr>
          <a:lstStyle/>
          <a:p>
            <a:pPr marL="342900" indent="-342900">
              <a:spcBef>
                <a:spcPct val="20000"/>
              </a:spcBef>
              <a:buClr>
                <a:srgbClr val="EBF25A"/>
              </a:buClr>
              <a:buSzPct val="80000"/>
              <a:buFont typeface="Wingdings" pitchFamily="2" charset="2"/>
              <a:buChar char="l"/>
              <a:defRPr/>
            </a:pPr>
            <a:r>
              <a:rPr lang="el-GR" sz="2900" kern="0" dirty="0">
                <a:solidFill>
                  <a:srgbClr val="FFFFFF"/>
                </a:solidFill>
                <a:effectLst>
                  <a:outerShdw blurRad="38100" dist="38100" dir="2700000" algn="tl">
                    <a:srgbClr val="000000"/>
                  </a:outerShdw>
                </a:effectLst>
                <a:latin typeface="Tahoma"/>
                <a:cs typeface="Arial"/>
              </a:rPr>
              <a:t>Ρουμελιώτης Αναστάσιος</a:t>
            </a:r>
          </a:p>
          <a:p>
            <a:pPr marL="342900" indent="-342900">
              <a:spcBef>
                <a:spcPct val="20000"/>
              </a:spcBef>
              <a:buClr>
                <a:srgbClr val="EBF25A"/>
              </a:buClr>
              <a:buSzPct val="80000"/>
              <a:buFont typeface="Wingdings" pitchFamily="2" charset="2"/>
              <a:buChar char="l"/>
              <a:defRPr/>
            </a:pPr>
            <a:endParaRPr lang="el-GR" sz="2900" kern="0" dirty="0">
              <a:solidFill>
                <a:srgbClr val="FFFFFF"/>
              </a:solidFill>
              <a:effectLst>
                <a:outerShdw blurRad="38100" dist="38100" dir="2700000" algn="tl">
                  <a:srgbClr val="000000"/>
                </a:outerShdw>
              </a:effectLst>
              <a:latin typeface="Tahoma"/>
              <a:cs typeface="Arial"/>
            </a:endParaRPr>
          </a:p>
          <a:p>
            <a:pPr marL="342900" indent="-342900">
              <a:spcBef>
                <a:spcPct val="20000"/>
              </a:spcBef>
              <a:buClr>
                <a:srgbClr val="EBF25A"/>
              </a:buClr>
              <a:buSzPct val="80000"/>
              <a:buFont typeface="Wingdings" pitchFamily="2" charset="2"/>
              <a:buChar char="l"/>
              <a:defRPr/>
            </a:pPr>
            <a:r>
              <a:rPr lang="el-GR" sz="2900" kern="0" dirty="0">
                <a:solidFill>
                  <a:srgbClr val="FFFFFF"/>
                </a:solidFill>
                <a:effectLst>
                  <a:outerShdw blurRad="38100" dist="38100" dir="2700000" algn="tl">
                    <a:srgbClr val="000000"/>
                  </a:outerShdw>
                </a:effectLst>
                <a:latin typeface="Tahoma"/>
                <a:cs typeface="Arial"/>
              </a:rPr>
              <a:t>Τρουγκάκου Δήμητρα</a:t>
            </a:r>
          </a:p>
          <a:p>
            <a:pPr marL="342900" indent="-342900">
              <a:spcBef>
                <a:spcPct val="20000"/>
              </a:spcBef>
              <a:buClr>
                <a:srgbClr val="EBF25A"/>
              </a:buClr>
              <a:buSzPct val="80000"/>
              <a:buFont typeface="Wingdings" pitchFamily="2" charset="2"/>
              <a:buChar char="l"/>
              <a:defRPr/>
            </a:pPr>
            <a:endParaRPr lang="el-GR" sz="2900" kern="0" dirty="0">
              <a:solidFill>
                <a:srgbClr val="FFFFFF"/>
              </a:solidFill>
              <a:effectLst>
                <a:outerShdw blurRad="38100" dist="38100" dir="2700000" algn="tl">
                  <a:srgbClr val="000000"/>
                </a:outerShdw>
              </a:effectLst>
              <a:latin typeface="Tahoma"/>
              <a:cs typeface="Arial"/>
            </a:endParaRPr>
          </a:p>
          <a:p>
            <a:pPr marL="342900" indent="-342900">
              <a:spcBef>
                <a:spcPct val="20000"/>
              </a:spcBef>
              <a:buClr>
                <a:srgbClr val="EBF25A"/>
              </a:buClr>
              <a:buSzPct val="80000"/>
              <a:buFont typeface="Wingdings" pitchFamily="2" charset="2"/>
              <a:buChar char="l"/>
              <a:defRPr/>
            </a:pPr>
            <a:r>
              <a:rPr lang="el-GR" sz="2900" kern="0" dirty="0" err="1">
                <a:solidFill>
                  <a:srgbClr val="FFFFFF"/>
                </a:solidFill>
                <a:effectLst>
                  <a:outerShdw blurRad="38100" dist="38100" dir="2700000" algn="tl">
                    <a:srgbClr val="000000"/>
                  </a:outerShdw>
                </a:effectLst>
                <a:latin typeface="Tahoma"/>
                <a:cs typeface="Arial"/>
              </a:rPr>
              <a:t>Σβολόπουλος</a:t>
            </a:r>
            <a:r>
              <a:rPr lang="el-GR" sz="2900" kern="0">
                <a:solidFill>
                  <a:srgbClr val="FFFFFF"/>
                </a:solidFill>
                <a:effectLst>
                  <a:outerShdw blurRad="38100" dist="38100" dir="2700000" algn="tl">
                    <a:srgbClr val="000000"/>
                  </a:outerShdw>
                </a:effectLst>
                <a:latin typeface="Tahoma"/>
                <a:cs typeface="Arial"/>
              </a:rPr>
              <a:t> Κων/νος</a:t>
            </a:r>
            <a:endParaRPr lang="el-GR" sz="2900" kern="0" dirty="0">
              <a:solidFill>
                <a:srgbClr val="FFFFFF"/>
              </a:solidFill>
              <a:effectLst>
                <a:outerShdw blurRad="38100" dist="38100" dir="2700000" algn="tl">
                  <a:srgbClr val="000000"/>
                </a:outerShdw>
              </a:effectLst>
              <a:latin typeface="Tahoma"/>
              <a:cs typeface="Arial"/>
            </a:endParaRPr>
          </a:p>
          <a:p>
            <a:pPr marL="342900" indent="-342900">
              <a:spcBef>
                <a:spcPct val="20000"/>
              </a:spcBef>
              <a:buClr>
                <a:srgbClr val="EBF25A"/>
              </a:buClr>
              <a:buSzPct val="80000"/>
              <a:buFont typeface="Wingdings" pitchFamily="2" charset="2"/>
              <a:buChar char="l"/>
              <a:defRPr/>
            </a:pPr>
            <a:endParaRPr lang="el-GR" sz="2900" kern="0" dirty="0">
              <a:solidFill>
                <a:srgbClr val="FFFFFF"/>
              </a:solidFill>
              <a:effectLst>
                <a:outerShdw blurRad="38100" dist="38100" dir="2700000" algn="tl">
                  <a:srgbClr val="000000"/>
                </a:outerShdw>
              </a:effectLst>
              <a:latin typeface="Tahoma"/>
              <a:cs typeface="Arial"/>
            </a:endParaRPr>
          </a:p>
          <a:p>
            <a:pPr marL="342900" indent="-342900">
              <a:spcBef>
                <a:spcPct val="20000"/>
              </a:spcBef>
              <a:buClr>
                <a:srgbClr val="EBF25A"/>
              </a:buClr>
              <a:buSzPct val="80000"/>
              <a:buFont typeface="Wingdings" pitchFamily="2" charset="2"/>
              <a:buChar char="l"/>
              <a:defRPr/>
            </a:pPr>
            <a:r>
              <a:rPr lang="el-GR" sz="2900" kern="0" dirty="0">
                <a:solidFill>
                  <a:srgbClr val="FFFFFF"/>
                </a:solidFill>
                <a:effectLst>
                  <a:outerShdw blurRad="38100" dist="38100" dir="2700000" algn="tl">
                    <a:srgbClr val="000000"/>
                  </a:outerShdw>
                </a:effectLst>
                <a:latin typeface="Tahoma"/>
                <a:cs typeface="Arial"/>
              </a:rPr>
              <a:t>Τσόπελα  Δήμητρα </a:t>
            </a:r>
          </a:p>
        </p:txBody>
      </p:sp>
      <p:sp>
        <p:nvSpPr>
          <p:cNvPr id="5125" name="TextBox 5"/>
          <p:cNvSpPr txBox="1">
            <a:spLocks noChangeArrowheads="1"/>
          </p:cNvSpPr>
          <p:nvPr/>
        </p:nvSpPr>
        <p:spPr bwMode="auto">
          <a:xfrm>
            <a:off x="6300788" y="5876925"/>
            <a:ext cx="2519362" cy="923925"/>
          </a:xfrm>
          <a:prstGeom prst="rect">
            <a:avLst/>
          </a:prstGeom>
          <a:noFill/>
          <a:ln w="9525">
            <a:noFill/>
            <a:miter lim="800000"/>
            <a:headEnd/>
            <a:tailEnd/>
          </a:ln>
        </p:spPr>
        <p:txBody>
          <a:bodyPr>
            <a:spAutoFit/>
          </a:bodyPr>
          <a:lstStyle/>
          <a:p>
            <a:r>
              <a:rPr lang="el-GR" b="1" i="1">
                <a:solidFill>
                  <a:srgbClr val="C00000"/>
                </a:solidFill>
              </a:rPr>
              <a:t>2</a:t>
            </a:r>
            <a:r>
              <a:rPr lang="el-GR" b="1" i="1" baseline="30000">
                <a:solidFill>
                  <a:srgbClr val="C00000"/>
                </a:solidFill>
              </a:rPr>
              <a:t>ο</a:t>
            </a:r>
            <a:r>
              <a:rPr lang="el-GR" b="1" i="1">
                <a:solidFill>
                  <a:srgbClr val="C00000"/>
                </a:solidFill>
              </a:rPr>
              <a:t> Γυμνάσιο Σπάρτης</a:t>
            </a:r>
          </a:p>
          <a:p>
            <a:r>
              <a:rPr lang="el-GR" b="1" i="1">
                <a:solidFill>
                  <a:srgbClr val="C00000"/>
                </a:solidFill>
              </a:rPr>
              <a:t>                 Γ4</a:t>
            </a:r>
          </a:p>
          <a:p>
            <a:r>
              <a:rPr lang="el-GR" b="1" i="1">
                <a:solidFill>
                  <a:srgbClr val="C00000"/>
                </a:solidFill>
              </a:rPr>
              <a:t>           15/1/2013</a:t>
            </a: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hlink"/>
            </a:gs>
            <a:gs pos="100000">
              <a:schemeClr val="folHlink"/>
            </a:gs>
          </a:gsLst>
          <a:path path="shape">
            <a:fillToRect l="50000" t="50000" r="50000" b="50000"/>
          </a:path>
        </a:gradFill>
        <a:effectLst/>
      </p:bgPr>
    </p:bg>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p:txBody>
          <a:bodyPr/>
          <a:lstStyle/>
          <a:p>
            <a:pPr eaLnBrk="1" hangingPunct="1"/>
            <a:r>
              <a:rPr lang="el-GR" sz="800" smtClean="0">
                <a:solidFill>
                  <a:srgbClr val="FF3300"/>
                </a:solidFill>
              </a:rPr>
              <a:t>.</a:t>
            </a:r>
          </a:p>
        </p:txBody>
      </p:sp>
      <p:sp>
        <p:nvSpPr>
          <p:cNvPr id="6147" name="Rectangle 5"/>
          <p:cNvSpPr>
            <a:spLocks noGrp="1" noChangeArrowheads="1"/>
          </p:cNvSpPr>
          <p:nvPr>
            <p:ph type="body" sz="half" idx="1"/>
          </p:nvPr>
        </p:nvSpPr>
        <p:spPr>
          <a:xfrm>
            <a:off x="684213" y="1844675"/>
            <a:ext cx="8002587" cy="5543550"/>
          </a:xfrm>
        </p:spPr>
        <p:txBody>
          <a:bodyPr/>
          <a:lstStyle/>
          <a:p>
            <a:pPr eaLnBrk="1" hangingPunct="1"/>
            <a:endParaRPr lang="el-GR" sz="2400" b="1" smtClean="0">
              <a:solidFill>
                <a:srgbClr val="5F5F5F"/>
              </a:solidFill>
              <a:latin typeface="Blackadder ITC" pitchFamily="82" charset="0"/>
            </a:endParaRPr>
          </a:p>
          <a:p>
            <a:pPr algn="ctr" eaLnBrk="1" hangingPunct="1"/>
            <a:r>
              <a:rPr lang="el-GR" sz="2400" b="1" smtClean="0">
                <a:latin typeface="Blackadder ITC" pitchFamily="82" charset="0"/>
              </a:rPr>
              <a:t>Το γυαλί είναι υλικό στερεό και άμορφο, δηλαδή δεν παρουσιάζει κρυσταλλική δομή. Είναι ημιδιάφανο ή διάφανο, εύθραυστο, άκαμπτο και σκληρό. Λόγω της μη κρυσταλλικότητάς του, ο όρος «ύαλος» (γυαλί) ή «υαλώδης» έχει επεκταθεί σημαίνοντας όλα τα άμορφα στερεά. Η διαφάνειά του αφορά στο ορατό φως, γιατί το κοινό γυαλί είναι αδιάφανο για την υπεριώδη ακτινοβολία. Ως υλικό είναι χημικά και βιολογικά αδρανές, πλήρως ανακυκλώσιμο και, κατά συνέπεια, ιδιαίτερα κατάλληλο για χρήση σε κατασκευή συσκευασιών τροφίμων και ποτών. </a:t>
            </a:r>
          </a:p>
        </p:txBody>
      </p:sp>
      <p:pic>
        <p:nvPicPr>
          <p:cNvPr id="6148" name="Picture 7" descr="εικονα"/>
          <p:cNvPicPr>
            <a:picLocks noChangeAspect="1" noChangeArrowheads="1"/>
          </p:cNvPicPr>
          <p:nvPr>
            <p:ph sz="half" idx="2"/>
          </p:nvPr>
        </p:nvPicPr>
        <p:blipFill>
          <a:blip r:embed="rId2" cstate="print"/>
          <a:srcRect/>
          <a:stretch>
            <a:fillRect/>
          </a:stretch>
        </p:blipFill>
        <p:spPr>
          <a:xfrm>
            <a:off x="11701463" y="3357563"/>
            <a:ext cx="4038600" cy="2692400"/>
          </a:xfrm>
          <a:noFill/>
        </p:spPr>
      </p:pic>
      <p:sp>
        <p:nvSpPr>
          <p:cNvPr id="6149" name="WordArt 10"/>
          <p:cNvSpPr>
            <a:spLocks noChangeArrowheads="1" noChangeShapeType="1" noTextEdit="1"/>
          </p:cNvSpPr>
          <p:nvPr/>
        </p:nvSpPr>
        <p:spPr bwMode="auto">
          <a:xfrm>
            <a:off x="1908175" y="260350"/>
            <a:ext cx="5040313" cy="1584325"/>
          </a:xfrm>
          <a:prstGeom prst="rect">
            <a:avLst/>
          </a:prstGeom>
        </p:spPr>
        <p:txBody>
          <a:bodyPr wrap="none" fromWordArt="1">
            <a:prstTxWarp prst="textPlain">
              <a:avLst>
                <a:gd name="adj" fmla="val 50000"/>
              </a:avLst>
            </a:prstTxWarp>
          </a:bodyPr>
          <a:lstStyle/>
          <a:p>
            <a:pPr algn="ctr"/>
            <a:r>
              <a:rPr lang="el-GR"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Το γυαλί…</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00"/>
            </a:gs>
            <a:gs pos="100000">
              <a:srgbClr val="FF3300"/>
            </a:gs>
          </a:gsLst>
          <a:path path="shape">
            <a:fillToRect l="50000" t="50000" r="50000" b="50000"/>
          </a:path>
        </a:gradFill>
        <a:effectLst/>
      </p:bgPr>
    </p:bg>
    <p:spTree>
      <p:nvGrpSpPr>
        <p:cNvPr id="1" name=""/>
        <p:cNvGrpSpPr/>
        <p:nvPr/>
      </p:nvGrpSpPr>
      <p:grpSpPr>
        <a:xfrm>
          <a:off x="0" y="0"/>
          <a:ext cx="0" cy="0"/>
          <a:chOff x="0" y="0"/>
          <a:chExt cx="0" cy="0"/>
        </a:xfrm>
      </p:grpSpPr>
      <p:sp>
        <p:nvSpPr>
          <p:cNvPr id="7170" name="Rectangle 5"/>
          <p:cNvSpPr>
            <a:spLocks noGrp="1" noChangeArrowheads="1"/>
          </p:cNvSpPr>
          <p:nvPr>
            <p:ph type="body" sz="half" idx="1"/>
          </p:nvPr>
        </p:nvSpPr>
        <p:spPr>
          <a:xfrm>
            <a:off x="250825" y="1557338"/>
            <a:ext cx="6913563" cy="4895850"/>
          </a:xfrm>
        </p:spPr>
        <p:txBody>
          <a:bodyPr/>
          <a:lstStyle/>
          <a:p>
            <a:pPr eaLnBrk="1" hangingPunct="1">
              <a:lnSpc>
                <a:spcPct val="90000"/>
              </a:lnSpc>
            </a:pPr>
            <a:r>
              <a:rPr lang="el-GR" sz="2200" b="1" smtClean="0">
                <a:solidFill>
                  <a:srgbClr val="5F5F5F"/>
                </a:solidFill>
              </a:rPr>
              <a:t>Ήταν γνωστό το γυαλί στους λαούς της Ανατολής 4000 χρόνια π.Χ. Κατά την ελληνιστική και τη ρωμαϊκή εποχή στη Συρία, στην Αλεξάνδρια και στη Ρώμη. Διαδόθηκε κατά τον 3ο αιώνα στην Γερμανία. Οργανώθηκαν συντεχνίες υαλουργών στην Ρώμη και επικράτησε η συνήθεια να τοποθετούνται πολύχρωμα τζάμια στα παράθηρα των αρχοντικών. Είναι τα λεγόμενα Βιτρώ. Κατά τον 5ο αιώνα εξαιτίας των βαρβαρικών εισβολών στη Ρώμη υπήρξε μια ύφεση που συνεχίστηκε μέχρι τον μεσαίωνα. Στην Κωνσταντινούπολη κατά την Βυζαντινή περίοδο άκμασ η τέχνη και κατασκεύαζαν επιπλέον γυάλινες ψηφίδες για μωσαϊκές διακοσμήσεις και υαλογραφήματα. </a:t>
            </a:r>
          </a:p>
        </p:txBody>
      </p:sp>
      <p:sp>
        <p:nvSpPr>
          <p:cNvPr id="7171" name="WordArt 7"/>
          <p:cNvSpPr>
            <a:spLocks noChangeArrowheads="1" noChangeShapeType="1" noTextEdit="1"/>
          </p:cNvSpPr>
          <p:nvPr/>
        </p:nvSpPr>
        <p:spPr bwMode="auto">
          <a:xfrm>
            <a:off x="539750" y="0"/>
            <a:ext cx="8135938" cy="1700213"/>
          </a:xfrm>
          <a:prstGeom prst="rect">
            <a:avLst/>
          </a:prstGeom>
        </p:spPr>
        <p:txBody>
          <a:bodyPr wrap="none" fromWordArt="1">
            <a:prstTxWarp prst="textWave1">
              <a:avLst>
                <a:gd name="adj1" fmla="val 13005"/>
                <a:gd name="adj2" fmla="val 0"/>
              </a:avLst>
            </a:prstTxWarp>
          </a:bodyPr>
          <a:lstStyle/>
          <a:p>
            <a:pPr algn="ctr"/>
            <a:r>
              <a:rPr lang="el-GR" sz="3600" kern="10">
                <a:ln w="9525">
                  <a:noFill/>
                  <a:round/>
                  <a:headEnd/>
                  <a:tailEnd/>
                </a:ln>
                <a:gradFill rotWithShape="1">
                  <a:gsLst>
                    <a:gs pos="0">
                      <a:srgbClr val="9999FF"/>
                    </a:gs>
                    <a:gs pos="100000">
                      <a:srgbClr val="009999"/>
                    </a:gs>
                  </a:gsLst>
                  <a:lin ang="5400000" scaled="1"/>
                </a:gradFill>
                <a:effectLst>
                  <a:outerShdw dist="53882" dir="2700000" algn="ctr" rotWithShape="0">
                    <a:srgbClr val="C0C0C0">
                      <a:alpha val="79999"/>
                    </a:srgbClr>
                  </a:outerShdw>
                </a:effectLst>
                <a:latin typeface="Times New Roman"/>
                <a:cs typeface="Times New Roman"/>
              </a:rPr>
              <a:t>Το ταξίδι του γυαλιού στο χρόνο</a:t>
            </a:r>
          </a:p>
        </p:txBody>
      </p:sp>
      <p:pic>
        <p:nvPicPr>
          <p:cNvPr id="7172" name="Picture 8" descr="images"/>
          <p:cNvPicPr>
            <a:picLocks noChangeAspect="1" noChangeArrowheads="1"/>
          </p:cNvPicPr>
          <p:nvPr>
            <p:ph sz="half" idx="2"/>
          </p:nvPr>
        </p:nvPicPr>
        <p:blipFill>
          <a:blip r:embed="rId2" cstate="print"/>
          <a:srcRect/>
          <a:stretch>
            <a:fillRect/>
          </a:stretch>
        </p:blipFill>
        <p:spPr>
          <a:xfrm rot="5096360">
            <a:off x="5597525" y="3122613"/>
            <a:ext cx="4752975" cy="2339975"/>
          </a:xfrm>
          <a:noFill/>
        </p:spPr>
      </p:pic>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shadeToTitle="1">
        <a:gradFill>
          <a:gsLst>
            <a:gs pos="43000">
              <a:schemeClr val="accent3"/>
            </a:gs>
            <a:gs pos="100000">
              <a:srgbClr val="003300"/>
            </a:gs>
          </a:gsLst>
          <a:path path="shape">
            <a:fillToRect l="50000" t="50000" r="50000" b="50000"/>
          </a:path>
        </a:gradFill>
        <a:effectLst/>
      </p:bgPr>
    </p:bg>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539750" y="620713"/>
            <a:ext cx="8229600" cy="1143000"/>
          </a:xfrm>
        </p:spPr>
        <p:txBody>
          <a:bodyPr/>
          <a:lstStyle/>
          <a:p>
            <a:pPr eaLnBrk="1" hangingPunct="1"/>
            <a:r>
              <a:rPr lang="el-GR" sz="800" smtClean="0"/>
              <a:t>.</a:t>
            </a:r>
          </a:p>
        </p:txBody>
      </p:sp>
      <p:sp>
        <p:nvSpPr>
          <p:cNvPr id="8195" name="Rectangle 5"/>
          <p:cNvSpPr>
            <a:spLocks noGrp="1" noChangeArrowheads="1"/>
          </p:cNvSpPr>
          <p:nvPr>
            <p:ph type="body" sz="half" idx="1"/>
          </p:nvPr>
        </p:nvSpPr>
        <p:spPr>
          <a:xfrm>
            <a:off x="539750" y="1485900"/>
            <a:ext cx="6624638" cy="5111750"/>
          </a:xfrm>
        </p:spPr>
        <p:txBody>
          <a:bodyPr/>
          <a:lstStyle/>
          <a:p>
            <a:pPr algn="ctr" eaLnBrk="1" hangingPunct="1">
              <a:lnSpc>
                <a:spcPct val="80000"/>
              </a:lnSpc>
            </a:pPr>
            <a:r>
              <a:rPr lang="el-GR" sz="1900" b="1" smtClean="0"/>
              <a:t>Το γυαλί παρασκευάζεται με σύντηξη χαλαζιακής άμμου, η οποία αποτελεί το βασικό συστατικό του (διαμορφωτή), ενός ή περισσότερων συλλιπασμάτων και ενός (ή περισσότερων σταθεροποιητών. Αν δεν χρησιμοποιηθεί σταθεροποιητής, τότε το γυαλί γίνεται εύθρυπτο και αποσαθρώνεται από το νερό. Το κοινό γυαλί παρασκευάζεται με σύντηξη χαλαζιακής άμμου (SiO2) (73,7%), ανθρακικού νατρίου (κοιν. Σόδα, Na2CO3)) (16%), οξειδίου του καλίου (K2O) (0,5%) (συλλιπάσματα) και ανθρακικού ασβεστίου (κοιν. ασβεστόλιθου (CaCO3)) (5,2%) ανθρακικού μαγνησίου (MgCO3) (3,6%) και οξειδίου του αργιλίου (Al2O3) (1%) (σταθεροποιητές). Ανάλογα με τον τύπο και το ποσοστό των συλλιπασμάτων και των σταθεροποιητών λαμβάνονται και οι διάφοροι τύποι γυαλιού.</a:t>
            </a:r>
          </a:p>
          <a:p>
            <a:pPr algn="ctr" eaLnBrk="1" hangingPunct="1">
              <a:lnSpc>
                <a:spcPct val="80000"/>
              </a:lnSpc>
            </a:pPr>
            <a:r>
              <a:rPr lang="el-GR" sz="1900" b="1" smtClean="0"/>
              <a:t>Το γυαλί, αφού παρασκευαστεί ως πρώτη ύλη, μπορεί να πάρει το επιθυμητό σχήμα με τρεις τρόπους: Είτε με εμφύσηση (φυσητό γυαλί) είτε με τη βοήθεια καλουπιών είτε με συσκευές που δημιουργούν φύλλα («ελάσματα») γυαλιού.</a:t>
            </a:r>
          </a:p>
          <a:p>
            <a:pPr algn="ctr" eaLnBrk="1" hangingPunct="1">
              <a:lnSpc>
                <a:spcPct val="80000"/>
              </a:lnSpc>
            </a:pPr>
            <a:r>
              <a:rPr lang="el-GR" sz="1900" b="1" smtClean="0"/>
              <a:t/>
            </a:r>
            <a:br>
              <a:rPr lang="el-GR" sz="1900" b="1" smtClean="0"/>
            </a:br>
            <a:endParaRPr lang="el-GR" sz="1900" b="1" smtClean="0"/>
          </a:p>
        </p:txBody>
      </p:sp>
      <p:sp>
        <p:nvSpPr>
          <p:cNvPr id="8196" name="WordArt 7" descr="Χαρτοσακούλα"/>
          <p:cNvSpPr>
            <a:spLocks noChangeArrowheads="1" noChangeShapeType="1" noTextEdit="1"/>
          </p:cNvSpPr>
          <p:nvPr/>
        </p:nvSpPr>
        <p:spPr bwMode="auto">
          <a:xfrm>
            <a:off x="2051050" y="260350"/>
            <a:ext cx="4968875" cy="1225550"/>
          </a:xfrm>
          <a:prstGeom prst="rect">
            <a:avLst/>
          </a:prstGeom>
        </p:spPr>
        <p:txBody>
          <a:bodyPr wrap="none" fromWordArt="1">
            <a:prstTxWarp prst="textPlain">
              <a:avLst>
                <a:gd name="adj" fmla="val 50000"/>
              </a:avLst>
            </a:prstTxWarp>
          </a:bodyPr>
          <a:lstStyle/>
          <a:p>
            <a:pPr algn="ctr"/>
            <a:r>
              <a:rPr lang="el-GR" sz="3600" kern="1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Times New Roman"/>
                <a:cs typeface="Times New Roman"/>
              </a:rPr>
              <a:t>Παρασκευή γυαλιού</a:t>
            </a:r>
          </a:p>
        </p:txBody>
      </p:sp>
      <p:pic>
        <p:nvPicPr>
          <p:cNvPr id="8197" name="Picture 10" descr="stephen-beardsell-glass-sculpture"/>
          <p:cNvPicPr>
            <a:picLocks noChangeAspect="1" noChangeArrowheads="1"/>
          </p:cNvPicPr>
          <p:nvPr>
            <p:ph sz="half" idx="2"/>
          </p:nvPr>
        </p:nvPicPr>
        <p:blipFill>
          <a:blip r:embed="rId3" cstate="print"/>
          <a:srcRect/>
          <a:stretch>
            <a:fillRect/>
          </a:stretch>
        </p:blipFill>
        <p:spPr>
          <a:xfrm rot="18612979">
            <a:off x="6587331" y="3645694"/>
            <a:ext cx="2879725" cy="2078038"/>
          </a:xfrm>
          <a:noFill/>
        </p:spPr>
      </p:pic>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3300"/>
            </a:gs>
            <a:gs pos="100000">
              <a:srgbClr val="5F5F5F"/>
            </a:gs>
          </a:gsLst>
          <a:path path="shape">
            <a:fillToRect l="50000" t="50000" r="50000" b="50000"/>
          </a:path>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l-GR" sz="800" smtClean="0"/>
              <a:t>.</a:t>
            </a:r>
          </a:p>
        </p:txBody>
      </p:sp>
      <p:sp>
        <p:nvSpPr>
          <p:cNvPr id="9219" name="Rectangle 3"/>
          <p:cNvSpPr>
            <a:spLocks noGrp="1" noChangeArrowheads="1"/>
          </p:cNvSpPr>
          <p:nvPr>
            <p:ph type="body" sz="half" idx="2"/>
          </p:nvPr>
        </p:nvSpPr>
        <p:spPr>
          <a:xfrm>
            <a:off x="4067175" y="1600200"/>
            <a:ext cx="5076825" cy="5257800"/>
          </a:xfrm>
        </p:spPr>
        <p:txBody>
          <a:bodyPr/>
          <a:lstStyle/>
          <a:p>
            <a:pPr eaLnBrk="1" hangingPunct="1">
              <a:lnSpc>
                <a:spcPct val="80000"/>
              </a:lnSpc>
            </a:pPr>
            <a:r>
              <a:rPr lang="el-GR" sz="2400" smtClean="0"/>
              <a:t>Παραδοσιακά το γυαλί χρησιμοποιείται στις οικοδομές εδώ και αιώνες λόγω τις διαύγειας και της σκληράδας του που εμποδίζουν τον άνεμο και την σκόνη, επιτρέπονται όμως στο φως να εισέρχεται στο εσωτερικό και να προσφέρει μια καθαρή εικόνα του εξωτερικού χώρου. Χρησιμοποιείται επίσης και στην καθημερινότητα όπως υαλοπίνακες και οικιακά σκεύη (ποτήρια, φιάλες, δοχεία τροφίμων)΄, υαλότουβλα, υαλόπλακες, υαλοκεράμιδα, σκέπαστρα και δάπεδα. </a:t>
            </a:r>
          </a:p>
        </p:txBody>
      </p:sp>
      <p:sp>
        <p:nvSpPr>
          <p:cNvPr id="9220" name="WordArt 4"/>
          <p:cNvSpPr>
            <a:spLocks noChangeArrowheads="1" noChangeShapeType="1" noTextEdit="1"/>
          </p:cNvSpPr>
          <p:nvPr/>
        </p:nvSpPr>
        <p:spPr bwMode="auto">
          <a:xfrm>
            <a:off x="2268538" y="0"/>
            <a:ext cx="5472112" cy="1557338"/>
          </a:xfrm>
          <a:prstGeom prst="rect">
            <a:avLst/>
          </a:prstGeom>
        </p:spPr>
        <p:txBody>
          <a:bodyPr wrap="none" fromWordArt="1">
            <a:prstTxWarp prst="textFadeUp">
              <a:avLst>
                <a:gd name="adj" fmla="val 9991"/>
              </a:avLst>
            </a:prstTxWarp>
          </a:bodyPr>
          <a:lstStyle/>
          <a:p>
            <a:pPr algn="ctr"/>
            <a:r>
              <a:rPr lang="el-GR" sz="3600" kern="10">
                <a:ln w="12700">
                  <a:solidFill>
                    <a:srgbClr val="B2B2B2"/>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Χρήσεις γυαλιού  </a:t>
            </a:r>
          </a:p>
        </p:txBody>
      </p:sp>
      <p:pic>
        <p:nvPicPr>
          <p:cNvPr id="9221" name="Picture 5" descr="εικονα"/>
          <p:cNvPicPr>
            <a:picLocks noChangeAspect="1" noChangeArrowheads="1"/>
          </p:cNvPicPr>
          <p:nvPr>
            <p:ph sz="half" idx="1"/>
          </p:nvPr>
        </p:nvPicPr>
        <p:blipFill>
          <a:blip r:embed="rId2" cstate="print"/>
          <a:srcRect/>
          <a:stretch>
            <a:fillRect/>
          </a:stretch>
        </p:blipFill>
        <p:spPr>
          <a:xfrm rot="4557759">
            <a:off x="-281781" y="2407444"/>
            <a:ext cx="5040312" cy="3359150"/>
          </a:xfrm>
          <a:noFill/>
        </p:spPr>
      </p:pic>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835696" y="260648"/>
            <a:ext cx="5760640" cy="984885"/>
          </a:xfrm>
          <a:prstGeom prst="rect">
            <a:avLst/>
          </a:prstGeom>
          <a:noFill/>
        </p:spPr>
        <p:txBody>
          <a:bodyPr>
            <a:spAutoFit/>
          </a:bodyPr>
          <a:lstStyle/>
          <a:p>
            <a:pPr algn="ctr">
              <a:defRPr/>
            </a:pPr>
            <a:r>
              <a:rPr lang="el-GR" sz="4000" b="1" dirty="0">
                <a:ln w="31550" cmpd="sng">
                  <a:gradFill>
                    <a:gsLst>
                      <a:gs pos="25000">
                        <a:srgbClr val="BBE0E3">
                          <a:shade val="25000"/>
                          <a:satMod val="190000"/>
                        </a:srgbClr>
                      </a:gs>
                      <a:gs pos="80000">
                        <a:srgbClr val="BBE0E3">
                          <a:tint val="75000"/>
                          <a:satMod val="190000"/>
                        </a:srgbClr>
                      </a:gs>
                    </a:gsLst>
                    <a:lin ang="5400000"/>
                  </a:gradFill>
                  <a:prstDash val="solid"/>
                </a:ln>
                <a:solidFill>
                  <a:srgbClr val="FFFFFF"/>
                </a:solidFill>
                <a:effectLst>
                  <a:outerShdw blurRad="38100" dist="38100" dir="2700000" algn="tl">
                    <a:srgbClr val="000000">
                      <a:alpha val="43137"/>
                    </a:srgbClr>
                  </a:outerShdw>
                </a:effectLst>
              </a:rPr>
              <a:t>Θετικά – αρνητικά </a:t>
            </a:r>
            <a:endParaRPr lang="en-US" sz="4000" b="1" dirty="0">
              <a:ln w="31550" cmpd="sng">
                <a:gradFill>
                  <a:gsLst>
                    <a:gs pos="25000">
                      <a:srgbClr val="BBE0E3">
                        <a:shade val="25000"/>
                        <a:satMod val="190000"/>
                      </a:srgbClr>
                    </a:gs>
                    <a:gs pos="80000">
                      <a:srgbClr val="BBE0E3">
                        <a:tint val="75000"/>
                        <a:satMod val="190000"/>
                      </a:srgbClr>
                    </a:gs>
                  </a:gsLst>
                  <a:lin ang="5400000"/>
                </a:gradFill>
                <a:prstDash val="solid"/>
              </a:ln>
              <a:solidFill>
                <a:srgbClr val="FFFFFF"/>
              </a:solidFill>
              <a:effectLst>
                <a:outerShdw blurRad="38100" dist="38100" dir="2700000" algn="tl">
                  <a:srgbClr val="000000">
                    <a:alpha val="43137"/>
                  </a:srgbClr>
                </a:outerShdw>
              </a:effectLst>
            </a:endParaRPr>
          </a:p>
          <a:p>
            <a:pPr algn="ctr">
              <a:defRPr/>
            </a:pPr>
            <a:endParaRPr lang="el-GR" dirty="0">
              <a:solidFill>
                <a:srgbClr val="000000"/>
              </a:solidFill>
              <a:effectLst>
                <a:outerShdw blurRad="38100" dist="38100" dir="2700000" algn="tl">
                  <a:srgbClr val="000000">
                    <a:alpha val="43137"/>
                  </a:srgbClr>
                </a:outerShdw>
              </a:effectLst>
            </a:endParaRPr>
          </a:p>
        </p:txBody>
      </p:sp>
      <p:sp>
        <p:nvSpPr>
          <p:cNvPr id="9" name="TextBox 8"/>
          <p:cNvSpPr txBox="1"/>
          <p:nvPr/>
        </p:nvSpPr>
        <p:spPr>
          <a:xfrm>
            <a:off x="2484438" y="1246188"/>
            <a:ext cx="6264275" cy="2030412"/>
          </a:xfrm>
          <a:prstGeom prst="rect">
            <a:avLst/>
          </a:prstGeom>
          <a:noFill/>
        </p:spPr>
        <p:txBody>
          <a:bodyPr>
            <a:spAutoFit/>
          </a:bodyPr>
          <a:lstStyle/>
          <a:p>
            <a:pPr>
              <a:defRPr/>
            </a:pPr>
            <a:r>
              <a:rPr lang="el-GR" dirty="0">
                <a:solidFill>
                  <a:srgbClr val="000000"/>
                </a:solidFill>
              </a:rPr>
              <a:t>Το γυαλί παρουσιάζει διάφορα προταιρήματα όπως </a:t>
            </a:r>
            <a:r>
              <a:rPr lang="en-US" dirty="0">
                <a:solidFill>
                  <a:srgbClr val="000000"/>
                </a:solidFill>
              </a:rPr>
              <a:t>: </a:t>
            </a:r>
            <a:endParaRPr lang="el-GR" dirty="0">
              <a:solidFill>
                <a:srgbClr val="000000"/>
              </a:solidFill>
            </a:endParaRPr>
          </a:p>
          <a:p>
            <a:pPr marL="285750" indent="-285750">
              <a:buFont typeface="Arial" pitchFamily="34" charset="0"/>
              <a:buChar char="•"/>
              <a:defRPr/>
            </a:pPr>
            <a:r>
              <a:rPr lang="el-GR" dirty="0">
                <a:solidFill>
                  <a:srgbClr val="000000"/>
                </a:solidFill>
              </a:rPr>
              <a:t>Είναι στερεό υψηλής σκληρότητας</a:t>
            </a:r>
          </a:p>
          <a:p>
            <a:pPr marL="285750" indent="-285750">
              <a:buFont typeface="Arial" pitchFamily="34" charset="0"/>
              <a:buChar char="•"/>
              <a:defRPr/>
            </a:pPr>
            <a:r>
              <a:rPr lang="el-GR" dirty="0">
                <a:solidFill>
                  <a:srgbClr val="000000"/>
                </a:solidFill>
              </a:rPr>
              <a:t>Είναι αδρανές χημικά και βιολογικά</a:t>
            </a:r>
          </a:p>
          <a:p>
            <a:pPr marL="285750" indent="-285750">
              <a:buFont typeface="Arial" pitchFamily="34" charset="0"/>
              <a:buChar char="•"/>
              <a:defRPr/>
            </a:pPr>
            <a:r>
              <a:rPr lang="el-GR" dirty="0">
                <a:solidFill>
                  <a:srgbClr val="000000"/>
                </a:solidFill>
              </a:rPr>
              <a:t>Είναι φθηνό στην κατασκευή του</a:t>
            </a:r>
          </a:p>
          <a:p>
            <a:pPr marL="285750" indent="-285750">
              <a:buFont typeface="Arial" pitchFamily="34" charset="0"/>
              <a:buChar char="•"/>
              <a:defRPr/>
            </a:pPr>
            <a:r>
              <a:rPr lang="el-GR" dirty="0">
                <a:solidFill>
                  <a:srgbClr val="000000"/>
                </a:solidFill>
              </a:rPr>
              <a:t>Δεν είναι πορώδες</a:t>
            </a:r>
          </a:p>
          <a:p>
            <a:pPr marL="285750" indent="-285750">
              <a:buFont typeface="Arial" pitchFamily="34" charset="0"/>
              <a:buChar char="•"/>
              <a:defRPr/>
            </a:pPr>
            <a:r>
              <a:rPr lang="el-GR" dirty="0">
                <a:solidFill>
                  <a:srgbClr val="000000"/>
                </a:solidFill>
              </a:rPr>
              <a:t>Καθαρίζει εύκολα</a:t>
            </a:r>
          </a:p>
          <a:p>
            <a:pPr>
              <a:defRPr/>
            </a:pPr>
            <a:endParaRPr lang="el-GR" dirty="0">
              <a:solidFill>
                <a:srgbClr val="000000"/>
              </a:solidFill>
            </a:endParaRPr>
          </a:p>
        </p:txBody>
      </p:sp>
      <p:sp>
        <p:nvSpPr>
          <p:cNvPr id="10" name="TextBox 9"/>
          <p:cNvSpPr txBox="1"/>
          <p:nvPr/>
        </p:nvSpPr>
        <p:spPr>
          <a:xfrm>
            <a:off x="2703513" y="3644900"/>
            <a:ext cx="6045200" cy="2032000"/>
          </a:xfrm>
          <a:prstGeom prst="rect">
            <a:avLst/>
          </a:prstGeom>
          <a:noFill/>
        </p:spPr>
        <p:txBody>
          <a:bodyPr>
            <a:spAutoFit/>
          </a:bodyPr>
          <a:lstStyle/>
          <a:p>
            <a:pPr>
              <a:defRPr/>
            </a:pPr>
            <a:r>
              <a:rPr lang="el-GR" dirty="0">
                <a:solidFill>
                  <a:srgbClr val="000000"/>
                </a:solidFill>
              </a:rPr>
              <a:t>Το γυαλί παρουσιάζει επίσης και άλλες ιδιότητες που είναι είτε αρνητικές είτε θετικές ανάλογα με τη χήση τους όπως</a:t>
            </a:r>
            <a:r>
              <a:rPr lang="en-US" dirty="0">
                <a:solidFill>
                  <a:srgbClr val="000000"/>
                </a:solidFill>
              </a:rPr>
              <a:t>:</a:t>
            </a:r>
            <a:endParaRPr lang="el-GR" dirty="0">
              <a:solidFill>
                <a:srgbClr val="000000"/>
              </a:solidFill>
            </a:endParaRPr>
          </a:p>
          <a:p>
            <a:pPr marL="285750" indent="-285750">
              <a:buFont typeface="Arial" pitchFamily="34" charset="0"/>
              <a:buChar char="•"/>
              <a:defRPr/>
            </a:pPr>
            <a:r>
              <a:rPr lang="el-GR" dirty="0">
                <a:solidFill>
                  <a:srgbClr val="000000"/>
                </a:solidFill>
              </a:rPr>
              <a:t>Δεν αντιδρά με υδατικά διαλύματα  ή  έλαια  και λίπη</a:t>
            </a:r>
          </a:p>
          <a:p>
            <a:pPr marL="285750" indent="-285750">
              <a:buFont typeface="Arial" pitchFamily="34" charset="0"/>
              <a:buChar char="•"/>
              <a:defRPr/>
            </a:pPr>
            <a:r>
              <a:rPr lang="el-GR" dirty="0">
                <a:solidFill>
                  <a:srgbClr val="000000"/>
                </a:solidFill>
              </a:rPr>
              <a:t>Είναι εύθραυστο</a:t>
            </a:r>
          </a:p>
          <a:p>
            <a:pPr marL="285750" indent="-285750">
              <a:buFont typeface="Arial" pitchFamily="34" charset="0"/>
              <a:buChar char="•"/>
              <a:defRPr/>
            </a:pPr>
            <a:r>
              <a:rPr lang="el-GR" dirty="0">
                <a:solidFill>
                  <a:srgbClr val="000000"/>
                </a:solidFill>
              </a:rPr>
              <a:t>Είναι δυσθερμάγωγο και μονωτικό υλικό</a:t>
            </a:r>
            <a:endParaRPr lang="en-US" dirty="0">
              <a:solidFill>
                <a:srgbClr val="000000"/>
              </a:solidFill>
            </a:endParaRPr>
          </a:p>
          <a:p>
            <a:pPr marL="285750" indent="-285750">
              <a:buFont typeface="Arial" pitchFamily="34" charset="0"/>
              <a:buChar char="•"/>
              <a:defRPr/>
            </a:pPr>
            <a:endParaRPr lang="en-US" dirty="0">
              <a:solidFill>
                <a:srgbClr val="000000"/>
              </a:solidFill>
            </a:endParaRPr>
          </a:p>
          <a:p>
            <a:pPr>
              <a:defRPr/>
            </a:pPr>
            <a:endParaRPr lang="el-GR" dirty="0">
              <a:solidFill>
                <a:srgbClr val="000000"/>
              </a:solidFill>
            </a:endParaRPr>
          </a:p>
        </p:txBody>
      </p:sp>
      <p:pic>
        <p:nvPicPr>
          <p:cNvPr id="10245" name="Picture 1"/>
          <p:cNvPicPr>
            <a:picLocks noChangeAspect="1"/>
          </p:cNvPicPr>
          <p:nvPr/>
        </p:nvPicPr>
        <p:blipFill>
          <a:blip r:embed="rId3" cstate="print"/>
          <a:srcRect/>
          <a:stretch>
            <a:fillRect/>
          </a:stretch>
        </p:blipFill>
        <p:spPr bwMode="auto">
          <a:xfrm rot="-720000">
            <a:off x="177800" y="1752600"/>
            <a:ext cx="2306638" cy="4291013"/>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p:txBody>
          <a:bodyPr/>
          <a:lstStyle/>
          <a:p>
            <a:pPr eaLnBrk="1" hangingPunct="1">
              <a:defRPr/>
            </a:pPr>
            <a:r>
              <a:rPr lang="el-GR" i="1" dirty="0" smtClean="0">
                <a:solidFill>
                  <a:srgbClr val="002060"/>
                </a:solidFill>
                <a:effectLst>
                  <a:outerShdw blurRad="38100" dist="38100" dir="2700000" algn="tl">
                    <a:srgbClr val="000000">
                      <a:alpha val="43137"/>
                    </a:srgbClr>
                  </a:outerShdw>
                </a:effectLst>
              </a:rPr>
              <a:t>ΒΙΒΛΙΟΓΡΑΦΙΑ</a:t>
            </a:r>
          </a:p>
        </p:txBody>
      </p:sp>
      <p:sp>
        <p:nvSpPr>
          <p:cNvPr id="14341" name="Rectangle 5"/>
          <p:cNvSpPr>
            <a:spLocks noGrp="1" noChangeArrowheads="1"/>
          </p:cNvSpPr>
          <p:nvPr>
            <p:ph type="body" sz="half" idx="1"/>
          </p:nvPr>
        </p:nvSpPr>
        <p:spPr>
          <a:xfrm>
            <a:off x="457200" y="1600200"/>
            <a:ext cx="4906963" cy="4530725"/>
          </a:xfrm>
        </p:spPr>
        <p:txBody>
          <a:bodyPr/>
          <a:lstStyle/>
          <a:p>
            <a:pPr marL="0" indent="0" eaLnBrk="1" hangingPunct="1">
              <a:buFont typeface="Wingdings" pitchFamily="2" charset="2"/>
              <a:buNone/>
              <a:defRPr/>
            </a:pPr>
            <a:r>
              <a:rPr lang="en-US" sz="2900" dirty="0" smtClean="0">
                <a:solidFill>
                  <a:schemeClr val="tx1">
                    <a:lumMod val="95000"/>
                  </a:schemeClr>
                </a:solidFill>
                <a:hlinkClick r:id="rId2"/>
              </a:rPr>
              <a:t>http://el.wikipedia.org/wiki/%CE%93%CF%85%CE%B1%CE%BB%CE%AF</a:t>
            </a:r>
            <a:endParaRPr lang="el-GR" sz="2900" dirty="0" smtClean="0">
              <a:solidFill>
                <a:schemeClr val="tx1">
                  <a:lumMod val="95000"/>
                </a:schemeClr>
              </a:solidFill>
            </a:endParaRPr>
          </a:p>
          <a:p>
            <a:pPr marL="0" indent="0" eaLnBrk="1" hangingPunct="1">
              <a:buFont typeface="Wingdings" pitchFamily="2" charset="2"/>
              <a:buNone/>
              <a:defRPr/>
            </a:pPr>
            <a:endParaRPr lang="el-GR" sz="2900" dirty="0" smtClean="0"/>
          </a:p>
          <a:p>
            <a:pPr marL="0" indent="0" eaLnBrk="1" hangingPunct="1">
              <a:buFont typeface="Wingdings" pitchFamily="2" charset="2"/>
              <a:buNone/>
              <a:defRPr/>
            </a:pPr>
            <a:endParaRPr lang="el-GR" sz="2900" dirty="0" smtClean="0"/>
          </a:p>
          <a:p>
            <a:pPr marL="0" indent="0" eaLnBrk="1" hangingPunct="1">
              <a:buFont typeface="Wingdings" pitchFamily="2" charset="2"/>
              <a:buNone/>
              <a:defRPr/>
            </a:pPr>
            <a:endParaRPr lang="el-GR" sz="2900" dirty="0" smtClean="0"/>
          </a:p>
          <a:p>
            <a:pPr marL="0" indent="0" eaLnBrk="1" hangingPunct="1">
              <a:buFont typeface="Wingdings" pitchFamily="2" charset="2"/>
              <a:buNone/>
              <a:defRPr/>
            </a:pPr>
            <a:endParaRPr lang="el-GR" sz="1200" dirty="0" smtClean="0"/>
          </a:p>
          <a:p>
            <a:pPr marL="0" indent="0" eaLnBrk="1" hangingPunct="1">
              <a:buFont typeface="Wingdings" pitchFamily="2" charset="2"/>
              <a:buNone/>
              <a:defRPr/>
            </a:pPr>
            <a:endParaRPr lang="el-GR" sz="2900" dirty="0" smtClean="0"/>
          </a:p>
        </p:txBody>
      </p:sp>
      <p:sp>
        <p:nvSpPr>
          <p:cNvPr id="11268" name="WordArt 7"/>
          <p:cNvSpPr>
            <a:spLocks noChangeArrowheads="1" noChangeShapeType="1" noTextEdit="1"/>
          </p:cNvSpPr>
          <p:nvPr/>
        </p:nvSpPr>
        <p:spPr bwMode="auto">
          <a:xfrm>
            <a:off x="1547813" y="188913"/>
            <a:ext cx="5903912" cy="1368425"/>
          </a:xfrm>
          <a:prstGeom prst="rect">
            <a:avLst/>
          </a:prstGeom>
        </p:spPr>
        <p:txBody>
          <a:bodyPr wrap="none" fromWordArt="1">
            <a:prstTxWarp prst="textPlain">
              <a:avLst>
                <a:gd name="adj" fmla="val 50000"/>
              </a:avLst>
            </a:prstTxWarp>
            <a:scene3d>
              <a:camera prst="legacyPerspectiveBottomRight">
                <a:rot lat="0" lon="21239990" rev="0"/>
              </a:camera>
              <a:lightRig rig="legacyHarsh3" dir="l"/>
            </a:scene3d>
            <a:sp3d extrusionH="430200" prstMaterial="legacyMatte">
              <a:extrusionClr>
                <a:srgbClr val="C0C0C0"/>
              </a:extrusionClr>
            </a:sp3d>
          </a:bodyPr>
          <a:lstStyle/>
          <a:p>
            <a:pPr algn="ctr"/>
            <a:endParaRPr lang="el-GR" sz="3600" kern="1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Arial Black"/>
            </a:endParaRPr>
          </a:p>
        </p:txBody>
      </p:sp>
      <p:pic>
        <p:nvPicPr>
          <p:cNvPr id="11269" name="Picture 8" descr="ΦΥΣΗΤΟ ΓΥΑΛΙ Α"/>
          <p:cNvPicPr>
            <a:picLocks noChangeAspect="1" noChangeArrowheads="1"/>
          </p:cNvPicPr>
          <p:nvPr>
            <p:ph sz="half" idx="2"/>
          </p:nvPr>
        </p:nvPicPr>
        <p:blipFill>
          <a:blip r:embed="rId3" cstate="print"/>
          <a:srcRect/>
          <a:stretch>
            <a:fillRect/>
          </a:stretch>
        </p:blipFill>
        <p:spPr>
          <a:xfrm rot="2377457">
            <a:off x="4953000" y="2982913"/>
            <a:ext cx="4117975" cy="2863850"/>
          </a:xfrm>
          <a:noFill/>
        </p:spPr>
      </p:pic>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Προεπιλεγμένη σχεδίαση">
  <a:themeElements>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Προεπιλεγμένη σχεδίαση">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Προεπιλεγμένη σχεδίαση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Προεπιλεγμένη σχεδίαση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Προεπιλεγμένη σχεδίαση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Προεπιλεγμένη σχεδίαση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Προεπιλεγμένη σχεδίαση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Προεπιλεγμένη σχεδίαση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Προεπιλεγμένη σχεδίαση">
  <a:themeElements>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Προεπιλεγμένη σχεδίαση">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Προεπιλεγμένη σχεδίαση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Προεπιλεγμένη σχεδίαση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Προεπιλεγμένη σχεδίαση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Προεπιλεγμένη σχεδίαση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Προεπιλεγμένη σχεδίαση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Προεπιλεγμένη σχεδίαση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Ανάκληση ηθοποιών μετά το τέλος παράστασης">
  <a:themeElements>
    <a:clrScheme name="Ανάκληση ηθοποιών μετά το τέλος παράστασης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Ανάκληση ηθοποιών μετά το τέλος παράστασης">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Ανάκληση ηθοποιών μετά το τέλος παράστασης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Ανάκληση ηθοποιών μετά το τέλος παράστασης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Ανάκληση ηθοποιών μετά το τέλος παράστασης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Ανάκληση ηθοποιών μετά το τέλος παράστασης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Ανάκληση ηθοποιών μετά το τέλος παράστασης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Ανάκληση ηθοποιών μετά το τέλος παράστασης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Ανάκληση ηθοποιών μετά το τέλος παράστασης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Ανάκληση ηθοποιών μετά το τέλος παράστασης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Ανάκληση ηθοποιών μετά το τέλος παράστασης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548</Words>
  <Application>Microsoft Office PowerPoint</Application>
  <PresentationFormat>Προβολή στην οθόνη (4:3)</PresentationFormat>
  <Paragraphs>42</Paragraphs>
  <Slides>7</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3</vt:i4>
      </vt:variant>
      <vt:variant>
        <vt:lpstr>Τίτλοι διαφανειών</vt:lpstr>
      </vt:variant>
      <vt:variant>
        <vt:i4>7</vt:i4>
      </vt:variant>
    </vt:vector>
  </HeadingPairs>
  <TitlesOfParts>
    <vt:vector size="15" baseType="lpstr">
      <vt:lpstr>Arial</vt:lpstr>
      <vt:lpstr>Calibri</vt:lpstr>
      <vt:lpstr>Tahoma</vt:lpstr>
      <vt:lpstr>Wingdings</vt:lpstr>
      <vt:lpstr>Blackadder ITC</vt:lpstr>
      <vt:lpstr>Προεπιλεγμένη σχεδίαση</vt:lpstr>
      <vt:lpstr>1_Προεπιλεγμένη σχεδίαση</vt:lpstr>
      <vt:lpstr>Ανάκληση ηθοποιών μετά το τέλος παράστασης</vt:lpstr>
      <vt:lpstr>ΓΥΑΛΙ</vt:lpstr>
      <vt:lpstr>.</vt:lpstr>
      <vt:lpstr>Διαφάνεια 3</vt:lpstr>
      <vt:lpstr>.</vt:lpstr>
      <vt:lpstr>.</vt:lpstr>
      <vt:lpstr>Διαφάνεια 6</vt:lpstr>
      <vt:lpstr>ΒΙΒΛΙΟΓΡΑΦΙΑ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Γυαλί</dc:title>
  <dc:creator>x</dc:creator>
  <cp:lastModifiedBy>ΓΙΑΝΝΟΥΛΕΑΣ</cp:lastModifiedBy>
  <cp:revision>7</cp:revision>
  <dcterms:created xsi:type="dcterms:W3CDTF">2013-01-12T17:48:10Z</dcterms:created>
  <dcterms:modified xsi:type="dcterms:W3CDTF">2013-04-02T18:22:34Z</dcterms:modified>
</cp:coreProperties>
</file>