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5" autoAdjust="0"/>
    <p:restoredTop sz="94660"/>
  </p:normalViewPr>
  <p:slideViewPr>
    <p:cSldViewPr>
      <p:cViewPr varScale="1">
        <p:scale>
          <a:sx n="82" d="100"/>
          <a:sy n="82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B90F47-391B-4D06-9CD3-060395DBCC9D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93404-AB62-4D0C-99D2-AAC5AD9CCC8A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93404-AB62-4D0C-99D2-AAC5AD9CCC8A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7FFB5-385D-4A12-AA73-13CDB4CACE9E}" type="datetimeFigureOut">
              <a:rPr lang="el-GR" smtClean="0"/>
              <a:pPr/>
              <a:t>09/05/2015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7D148-3DB2-4CEC-B559-9E81CEABBDD3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8101042" cy="1643073"/>
          </a:xfrm>
        </p:spPr>
        <p:txBody>
          <a:bodyPr>
            <a:normAutofit/>
          </a:bodyPr>
          <a:lstStyle/>
          <a:p>
            <a:r>
              <a:rPr lang="el-GR" sz="6000" dirty="0" smtClean="0">
                <a:solidFill>
                  <a:schemeClr val="accent3">
                    <a:lumMod val="50000"/>
                  </a:schemeClr>
                </a:solidFill>
              </a:rPr>
              <a:t>ΡΥΠΑΝΣΗ ΤΟΥ ΕΔΑΦΟΥΣ</a:t>
            </a:r>
            <a:endParaRPr lang="el-GR" sz="6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3 - Εικόνα" descr="image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428728" y="1857364"/>
            <a:ext cx="6143668" cy="4000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image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71934" y="3357562"/>
            <a:ext cx="4078199" cy="2977711"/>
          </a:xfrm>
          <a:prstGeom prst="rect">
            <a:avLst/>
          </a:prstGeom>
        </p:spPr>
      </p:pic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71472" y="64291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 Η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ρύπανση του εδάφους αφορά στη συγκέντρωση σ’ αυτό ρυπογόνων ουσιών σε ποσότητες που αλλοιώνουν τη σύσταση του και συνεπώς προκαλούν βλάβες στους οργανισμούς και διαταραχές στα οικοσυστήματα.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dirty="0" smtClean="0">
                <a:solidFill>
                  <a:schemeClr val="accent3">
                    <a:lumMod val="50000"/>
                  </a:schemeClr>
                </a:solidFill>
              </a:rPr>
              <a:t>ΟΦΕΙΛΕΤΑΙ:</a:t>
            </a:r>
            <a:endParaRPr lang="el-GR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Φυτοφάρμακα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Στερεά απόβλητα - Ραδιενεργά κατάλοιπα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Όξινη βροχή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Πυρκαγιές</a:t>
            </a:r>
          </a:p>
        </p:txBody>
      </p:sp>
      <p:pic>
        <p:nvPicPr>
          <p:cNvPr id="4" name="3 - Εικόνα" descr="κατάλογος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143240" y="3071810"/>
            <a:ext cx="5662725" cy="3251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dirty="0" smtClean="0">
                <a:solidFill>
                  <a:schemeClr val="accent3">
                    <a:lumMod val="50000"/>
                  </a:schemeClr>
                </a:solidFill>
              </a:rPr>
              <a:t>ΣΥΝΕΠΕΙΕΣ</a:t>
            </a:r>
            <a:endParaRPr lang="el-GR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Εδαφική υποβάθμιση(μείωση της παραγωγικότητας του εδάφους)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Εδαφική διάβρωση(προκαλεί δυσμενή αποτελέσματα στην φυτική παραγωγή καθώς χάνεται γόνιμο έδαφος)</a:t>
            </a: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5400" dirty="0" smtClean="0">
                <a:solidFill>
                  <a:schemeClr val="accent3">
                    <a:lumMod val="50000"/>
                  </a:schemeClr>
                </a:solidFill>
              </a:rPr>
              <a:t>ΜΕΤΡΑ ΠΡΟΣΤΑΣΙΑΣ</a:t>
            </a:r>
            <a:endParaRPr lang="el-GR" sz="5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8258204" cy="462598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</a:rPr>
              <a:t>Π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εριορισμό της αδιαβροχοποίησης των εδαφών και θα αποκαθιστούν ιδίως τις εγκαταλελειμμένες τοποθεσίες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Προστασία των δασών από πυρκαγιές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Η αποκατάσταση παλιών λατομείων που </a:t>
            </a:r>
            <a:r>
              <a:rPr lang="el-GR" dirty="0">
                <a:solidFill>
                  <a:schemeClr val="accent3">
                    <a:lumMod val="50000"/>
                  </a:schemeClr>
                </a:solidFill>
              </a:rPr>
              <a:t>έ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χουν εγκαταλειφθεί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Κατασκευή πεζουλιών κατά ισοϋψείς στα επικλινή εδάφη 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l-GR" dirty="0"/>
          </a:p>
          <a:p>
            <a:endParaRPr lang="el-GR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- Θέση περιεχομένου" descr="dasos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08014" y="500042"/>
            <a:ext cx="8579158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ΠΗΓΕΣ</a:t>
            </a:r>
            <a:endParaRPr lang="el-G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EUROPA &gt; Σύνοψη της νομοθεσίας της ΕΕ &gt; Γεωργία &gt; Περιβάλλον 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Εικόνες από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G</a:t>
            </a: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oogle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http://www.e-yliko.gr/htmls/perivallon/kallisto_files_/edafos.pdf</a:t>
            </a: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Γιώργος </a:t>
            </a:r>
            <a:r>
              <a:rPr lang="el-GR" dirty="0" err="1" smtClean="0">
                <a:solidFill>
                  <a:schemeClr val="accent3">
                    <a:lumMod val="50000"/>
                  </a:schemeClr>
                </a:solidFill>
              </a:rPr>
              <a:t>Μούστακης</a:t>
            </a: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Μελπόμενη </a:t>
            </a:r>
            <a:r>
              <a:rPr lang="el-GR" dirty="0" err="1" smtClean="0">
                <a:solidFill>
                  <a:schemeClr val="accent3">
                    <a:lumMod val="50000"/>
                  </a:schemeClr>
                </a:solidFill>
              </a:rPr>
              <a:t>Μποσμπόνη</a:t>
            </a: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Κώστας Μαχαίρας </a:t>
            </a:r>
          </a:p>
          <a:p>
            <a:pPr>
              <a:buFont typeface="Wingdings" pitchFamily="2" charset="2"/>
              <a:buChar char="ü"/>
            </a:pPr>
            <a:endParaRPr lang="el-GR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3">
                    <a:lumMod val="50000"/>
                  </a:schemeClr>
                </a:solidFill>
              </a:rPr>
              <a:t>Αγγελική Μοσχοβίτη </a:t>
            </a:r>
          </a:p>
          <a:p>
            <a:pPr>
              <a:buFont typeface="Wingdings" pitchFamily="2" charset="2"/>
              <a:buChar char="ü"/>
            </a:pP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128</Words>
  <Application>Microsoft Office PowerPoint</Application>
  <PresentationFormat>Προβολή στην οθόνη (4:3)</PresentationFormat>
  <Paragraphs>28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Θέμα του Office</vt:lpstr>
      <vt:lpstr>ΡΥΠΑΝΣΗ ΤΟΥ ΕΔΑΦΟΥΣ</vt:lpstr>
      <vt:lpstr>Διαφάνεια 2</vt:lpstr>
      <vt:lpstr>ΟΦΕΙΛΕΤΑΙ:</vt:lpstr>
      <vt:lpstr>ΣΥΝΕΠΕΙΕΣ</vt:lpstr>
      <vt:lpstr>ΜΕΤΡΑ ΠΡΟΣΤΑΣΙΑΣ</vt:lpstr>
      <vt:lpstr>Διαφάνεια 6</vt:lpstr>
      <vt:lpstr>ΠΗΓΕΣ</vt:lpstr>
      <vt:lpstr>Διαφάνεια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ΡΥΠΑΝΣΗ ΤΟΥ ΕΔΑΦΟΥΣ</dc:title>
  <dc:creator>ΑΓΓΕΛΙΚΗ</dc:creator>
  <cp:lastModifiedBy>kostas</cp:lastModifiedBy>
  <cp:revision>10</cp:revision>
  <dcterms:created xsi:type="dcterms:W3CDTF">2015-02-08T16:10:50Z</dcterms:created>
  <dcterms:modified xsi:type="dcterms:W3CDTF">2015-05-09T17:14:20Z</dcterms:modified>
</cp:coreProperties>
</file>