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9F5355BC-36ED-4679-B2FE-7F145E5A2E44}" type="datetimeFigureOut">
              <a:rPr lang="el-GR" smtClean="0"/>
              <a:t>10/2/2015</a:t>
            </a:fld>
            <a:endParaRPr lang="el-GR"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216B347-9D7B-4BB9-B380-D8451C92A00F}"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5355BC-36ED-4679-B2FE-7F145E5A2E44}" type="datetimeFigureOut">
              <a:rPr lang="el-GR" smtClean="0"/>
              <a:t>10/2/2015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16B347-9D7B-4BB9-B380-D8451C92A00F}"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F5355BC-36ED-4679-B2FE-7F145E5A2E44}" type="datetimeFigureOut">
              <a:rPr lang="el-GR" smtClean="0"/>
              <a:t>10/2/2015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16B347-9D7B-4BB9-B380-D8451C92A00F}"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9F5355BC-36ED-4679-B2FE-7F145E5A2E44}" type="datetimeFigureOut">
              <a:rPr lang="el-GR" smtClean="0"/>
              <a:t>10/2/2015</a:t>
            </a:fld>
            <a:endParaRPr lang="el-GR" dirty="0"/>
          </a:p>
        </p:txBody>
      </p:sp>
      <p:sp>
        <p:nvSpPr>
          <p:cNvPr id="5" name="4 - Θέση υποσέλιδου"/>
          <p:cNvSpPr>
            <a:spLocks noGrp="1"/>
          </p:cNvSpPr>
          <p:nvPr>
            <p:ph type="ftr" sz="quarter" idx="11"/>
          </p:nvPr>
        </p:nvSpPr>
        <p:spPr>
          <a:xfrm>
            <a:off x="457200"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9216B347-9D7B-4BB9-B380-D8451C92A00F}"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ημερομηνίας"/>
          <p:cNvSpPr>
            <a:spLocks noGrp="1"/>
          </p:cNvSpPr>
          <p:nvPr>
            <p:ph type="dt" sz="half" idx="10"/>
          </p:nvPr>
        </p:nvSpPr>
        <p:spPr>
          <a:xfrm>
            <a:off x="6955632" y="6477000"/>
            <a:ext cx="2133600" cy="304800"/>
          </a:xfrm>
        </p:spPr>
        <p:txBody>
          <a:bodyPr/>
          <a:lstStyle/>
          <a:p>
            <a:fld id="{9F5355BC-36ED-4679-B2FE-7F145E5A2E44}" type="datetimeFigureOut">
              <a:rPr lang="el-GR" smtClean="0"/>
              <a:t>10/2/2015</a:t>
            </a:fld>
            <a:endParaRPr lang="el-GR" dirty="0"/>
          </a:p>
        </p:txBody>
      </p:sp>
      <p:sp>
        <p:nvSpPr>
          <p:cNvPr id="5" name="4 - Θέση υποσέλιδου"/>
          <p:cNvSpPr>
            <a:spLocks noGrp="1"/>
          </p:cNvSpPr>
          <p:nvPr>
            <p:ph type="ftr" sz="quarter" idx="11"/>
          </p:nvPr>
        </p:nvSpPr>
        <p:spPr>
          <a:xfrm>
            <a:off x="2619376" y="6480969"/>
            <a:ext cx="4260056" cy="300831"/>
          </a:xfrm>
        </p:spPr>
        <p:txBody>
          <a:bodyPr/>
          <a:lstStyle/>
          <a:p>
            <a:endParaRPr lang="el-GR"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9216B347-9D7B-4BB9-B380-D8451C92A00F}" type="slidenum">
              <a:rPr lang="el-GR" smtClean="0"/>
              <a:t>‹#›</a:t>
            </a:fld>
            <a:endParaRPr lang="el-GR"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9F5355BC-36ED-4679-B2FE-7F145E5A2E44}" type="datetimeFigureOut">
              <a:rPr lang="el-GR" smtClean="0"/>
              <a:t>10/2/2015</a:t>
            </a:fld>
            <a:endParaRPr lang="el-GR" dirty="0"/>
          </a:p>
        </p:txBody>
      </p:sp>
      <p:sp>
        <p:nvSpPr>
          <p:cNvPr id="6" name="5 - Θέση υποσέλιδου"/>
          <p:cNvSpPr>
            <a:spLocks noGrp="1"/>
          </p:cNvSpPr>
          <p:nvPr>
            <p:ph type="ftr" sz="quarter" idx="11"/>
          </p:nvPr>
        </p:nvSpPr>
        <p:spPr>
          <a:xfrm>
            <a:off x="457200" y="6480969"/>
            <a:ext cx="4260056" cy="301752"/>
          </a:xfrm>
        </p:spPr>
        <p:txBody>
          <a:bodyPr/>
          <a:lstStyle/>
          <a:p>
            <a:endParaRPr lang="el-GR"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9216B347-9D7B-4BB9-B380-D8451C92A00F}"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9F5355BC-36ED-4679-B2FE-7F145E5A2E44}" type="datetimeFigureOut">
              <a:rPr lang="el-GR" smtClean="0"/>
              <a:t>10/2/2015</a:t>
            </a:fld>
            <a:endParaRPr lang="el-GR" dirty="0"/>
          </a:p>
        </p:txBody>
      </p:sp>
      <p:sp>
        <p:nvSpPr>
          <p:cNvPr id="8" name="7 - Θέση υποσέλιδου"/>
          <p:cNvSpPr>
            <a:spLocks noGrp="1"/>
          </p:cNvSpPr>
          <p:nvPr>
            <p:ph type="ftr" sz="quarter" idx="11"/>
          </p:nvPr>
        </p:nvSpPr>
        <p:spPr>
          <a:xfrm>
            <a:off x="457200" y="6480969"/>
            <a:ext cx="4261104" cy="301752"/>
          </a:xfrm>
        </p:spPr>
        <p:txBody>
          <a:bodyPr/>
          <a:lstStyle/>
          <a:p>
            <a:endParaRPr lang="el-GR"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9216B347-9D7B-4BB9-B380-D8451C92A00F}" type="slidenum">
              <a:rPr lang="el-GR" smtClean="0"/>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F5355BC-36ED-4679-B2FE-7F145E5A2E44}" type="datetimeFigureOut">
              <a:rPr lang="el-GR" smtClean="0"/>
              <a:t>10/2/2015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9216B347-9D7B-4BB9-B380-D8451C92A00F}"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9F5355BC-36ED-4679-B2FE-7F145E5A2E44}" type="datetimeFigureOut">
              <a:rPr lang="el-GR" smtClean="0"/>
              <a:t>10/2/2015</a:t>
            </a:fld>
            <a:endParaRPr lang="el-GR" dirty="0"/>
          </a:p>
        </p:txBody>
      </p:sp>
      <p:sp>
        <p:nvSpPr>
          <p:cNvPr id="3" name="2 - Θέση υποσέλιδου"/>
          <p:cNvSpPr>
            <a:spLocks noGrp="1"/>
          </p:cNvSpPr>
          <p:nvPr>
            <p:ph type="ftr" sz="quarter" idx="11"/>
          </p:nvPr>
        </p:nvSpPr>
        <p:spPr>
          <a:xfrm>
            <a:off x="457200" y="6481890"/>
            <a:ext cx="4260056" cy="300831"/>
          </a:xfrm>
        </p:spPr>
        <p:txBody>
          <a:bodyPr/>
          <a:lstStyle/>
          <a:p>
            <a:endParaRPr lang="el-GR"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9216B347-9D7B-4BB9-B380-D8451C92A00F}"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9F5355BC-36ED-4679-B2FE-7F145E5A2E44}" type="datetimeFigureOut">
              <a:rPr lang="el-GR" smtClean="0"/>
              <a:t>10/2/2015</a:t>
            </a:fld>
            <a:endParaRPr lang="el-GR"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9216B347-9D7B-4BB9-B380-D8451C92A00F}" type="slidenum">
              <a:rPr lang="el-GR" smtClean="0"/>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9F5355BC-36ED-4679-B2FE-7F145E5A2E44}" type="datetimeFigureOut">
              <a:rPr lang="el-GR" smtClean="0"/>
              <a:t>10/2/2015</a:t>
            </a:fld>
            <a:endParaRPr lang="el-GR"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9216B347-9D7B-4BB9-B380-D8451C92A00F}" type="slidenum">
              <a:rPr lang="el-GR" smtClean="0"/>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F5355BC-36ED-4679-B2FE-7F145E5A2E44}" type="datetimeFigureOut">
              <a:rPr lang="el-GR" smtClean="0"/>
              <a:t>10/2/2015</a:t>
            </a:fld>
            <a:endParaRPr lang="el-GR"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216B347-9D7B-4BB9-B380-D8451C92A00F}" type="slidenum">
              <a:rPr lang="el-GR" smtClean="0"/>
              <a:t>‹#›</a:t>
            </a:fld>
            <a:endParaRPr lang="el-GR"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smtClean="0"/>
              <a:t>Η εξασθένιση της στιβάδας</a:t>
            </a:r>
            <a:br>
              <a:rPr lang="el-GR" dirty="0" smtClean="0"/>
            </a:br>
            <a:r>
              <a:rPr lang="el-GR" dirty="0" smtClean="0"/>
              <a:t>του όζοντος                                </a:t>
            </a:r>
            <a:endParaRPr lang="el-GR" dirty="0"/>
          </a:p>
        </p:txBody>
      </p:sp>
      <p:sp>
        <p:nvSpPr>
          <p:cNvPr id="3" name="2 - Υπότιτλος"/>
          <p:cNvSpPr>
            <a:spLocks noGrp="1"/>
          </p:cNvSpPr>
          <p:nvPr>
            <p:ph type="subTitle" idx="1"/>
          </p:nvPr>
        </p:nvSpPr>
        <p:spPr>
          <a:xfrm>
            <a:off x="539552" y="2924944"/>
            <a:ext cx="8062912" cy="2952328"/>
          </a:xfrm>
        </p:spPr>
        <p:txBody>
          <a:bodyPr>
            <a:normAutofit/>
          </a:bodyPr>
          <a:lstStyle/>
          <a:p>
            <a:pPr algn="l"/>
            <a:r>
              <a:rPr lang="el-GR" dirty="0" smtClean="0"/>
              <a:t>Υπεύθυνη Καθηγήτρια: </a:t>
            </a:r>
            <a:r>
              <a:rPr lang="el-GR" dirty="0" smtClean="0"/>
              <a:t>Κόγια</a:t>
            </a:r>
            <a:r>
              <a:rPr lang="el-GR" dirty="0" smtClean="0"/>
              <a:t> Κωνσταντίνα</a:t>
            </a:r>
          </a:p>
          <a:p>
            <a:pPr algn="l"/>
            <a:r>
              <a:rPr lang="el-GR" dirty="0" smtClean="0"/>
              <a:t>Μάθημα: Βιολογία-Χημεία</a:t>
            </a:r>
          </a:p>
          <a:p>
            <a:pPr algn="l"/>
            <a:r>
              <a:rPr lang="el-GR" dirty="0" smtClean="0"/>
              <a:t>Μαθήτρια: </a:t>
            </a:r>
            <a:r>
              <a:rPr lang="el-GR" dirty="0" smtClean="0"/>
              <a:t>Θεοφιλάκου</a:t>
            </a:r>
            <a:r>
              <a:rPr lang="el-GR" dirty="0" smtClean="0"/>
              <a:t> Ιωάννα</a:t>
            </a:r>
          </a:p>
          <a:p>
            <a:pPr algn="l"/>
            <a:r>
              <a:rPr lang="el-GR" dirty="0" smtClean="0"/>
              <a:t>Σχολικό Έτος: 2014-2015</a:t>
            </a:r>
          </a:p>
          <a:p>
            <a:pPr algn="l"/>
            <a:r>
              <a:rPr lang="el-GR" dirty="0" smtClean="0"/>
              <a:t>2</a:t>
            </a:r>
            <a:r>
              <a:rPr lang="el-GR" baseline="30000" dirty="0" smtClean="0"/>
              <a:t>ο</a:t>
            </a:r>
            <a:r>
              <a:rPr lang="el-GR" dirty="0" smtClean="0"/>
              <a:t> Γυμνάσιο Σπάρτης</a:t>
            </a:r>
            <a:endParaRPr lang="el-GR"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πρόβλημα</a:t>
            </a:r>
            <a:endParaRPr lang="el-GR" dirty="0"/>
          </a:p>
        </p:txBody>
      </p:sp>
      <p:sp>
        <p:nvSpPr>
          <p:cNvPr id="3" name="2 - Θέση περιεχομένου"/>
          <p:cNvSpPr>
            <a:spLocks noGrp="1"/>
          </p:cNvSpPr>
          <p:nvPr>
            <p:ph idx="1"/>
          </p:nvPr>
        </p:nvSpPr>
        <p:spPr/>
        <p:txBody>
          <a:bodyPr/>
          <a:lstStyle/>
          <a:p>
            <a:r>
              <a:rPr lang="el-GR" dirty="0" smtClean="0"/>
              <a:t>Στα ανώτερα στρώματα της ατμόσφαιρας υπάρχει ένα στρώμα όζοντος, εξαιρετικής σημασίας για τη ζωή, καθώς συγκρατεί τη βλαβερή υπεριώδη ακτινοβολία του ήλιου. Το στρώμα αυτό καταστρέφεται με γρήγορους ρυθμούς τα τελευταία 40 χρόνια.</a:t>
            </a:r>
            <a:endParaRPr lang="el-G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αίτια του προβλήματος</a:t>
            </a:r>
            <a:endParaRPr lang="el-GR" dirty="0"/>
          </a:p>
        </p:txBody>
      </p:sp>
      <p:sp>
        <p:nvSpPr>
          <p:cNvPr id="3" name="2 - Θέση περιεχομένου"/>
          <p:cNvSpPr>
            <a:spLocks noGrp="1"/>
          </p:cNvSpPr>
          <p:nvPr>
            <p:ph idx="1"/>
          </p:nvPr>
        </p:nvSpPr>
        <p:spPr/>
        <p:txBody>
          <a:bodyPr/>
          <a:lstStyle/>
          <a:p>
            <a:r>
              <a:rPr lang="el-GR" dirty="0" smtClean="0"/>
              <a:t>Όταν όμως απελευθερώνονται στον αέρα </a:t>
            </a:r>
            <a:r>
              <a:rPr lang="el-GR" dirty="0" smtClean="0"/>
              <a:t>χλωροφθοράνθρακες</a:t>
            </a:r>
            <a:r>
              <a:rPr lang="el-GR" dirty="0" smtClean="0"/>
              <a:t> όπως το </a:t>
            </a:r>
            <a:r>
              <a:rPr lang="en-US" dirty="0" smtClean="0"/>
              <a:t>Freon </a:t>
            </a:r>
            <a:r>
              <a:rPr lang="el-GR" dirty="0" smtClean="0"/>
              <a:t>ή αλλιώς </a:t>
            </a:r>
            <a:r>
              <a:rPr lang="en-US" dirty="0" smtClean="0"/>
              <a:t>CFCs </a:t>
            </a:r>
            <a:r>
              <a:rPr lang="el-GR" dirty="0" smtClean="0"/>
              <a:t>το οποίο χρησιμοποιείται ως ψυκτικό μέσο σε ψυγεία και κλιματιστικά είτε ως προωθητικό στα σπρέι, το αέριο αυτό καταστρέφεται.</a:t>
            </a:r>
            <a:endParaRPr lang="el-GR" dirty="0"/>
          </a:p>
        </p:txBody>
      </p:sp>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67494"/>
            <a:ext cx="8712968" cy="1399032"/>
          </a:xfrm>
        </p:spPr>
        <p:txBody>
          <a:bodyPr/>
          <a:lstStyle/>
          <a:p>
            <a:r>
              <a:rPr lang="el-GR" dirty="0" smtClean="0"/>
              <a:t>Οι συνέπειες του προβλήματος</a:t>
            </a:r>
            <a:endParaRPr lang="el-GR" dirty="0"/>
          </a:p>
        </p:txBody>
      </p:sp>
      <p:sp>
        <p:nvSpPr>
          <p:cNvPr id="3" name="2 - Θέση περιεχομένου"/>
          <p:cNvSpPr>
            <a:spLocks noGrp="1"/>
          </p:cNvSpPr>
          <p:nvPr>
            <p:ph idx="1"/>
          </p:nvPr>
        </p:nvSpPr>
        <p:spPr/>
        <p:txBody>
          <a:bodyPr/>
          <a:lstStyle/>
          <a:p>
            <a:pPr>
              <a:buNone/>
            </a:pPr>
            <a:r>
              <a:rPr lang="el-GR" dirty="0" smtClean="0"/>
              <a:t>Η εξασθένιση της στιβάδας του όζοντος προκαλεί:</a:t>
            </a:r>
          </a:p>
          <a:p>
            <a:pPr marL="578358" indent="-514350">
              <a:buAutoNum type="arabicParenR"/>
            </a:pPr>
            <a:r>
              <a:rPr lang="el-GR" dirty="0" smtClean="0"/>
              <a:t>Μεταλλάξεις στο </a:t>
            </a:r>
            <a:r>
              <a:rPr lang="en-US" dirty="0" smtClean="0"/>
              <a:t>DNA</a:t>
            </a:r>
          </a:p>
          <a:p>
            <a:pPr marL="578358" indent="-514350">
              <a:buAutoNum type="arabicParenR"/>
            </a:pPr>
            <a:r>
              <a:rPr lang="el-GR" dirty="0" smtClean="0"/>
              <a:t>Καρκίνο του δέρματος </a:t>
            </a:r>
          </a:p>
          <a:p>
            <a:pPr marL="578358" indent="-514350">
              <a:buAutoNum type="arabicParenR"/>
            </a:pPr>
            <a:r>
              <a:rPr lang="el-GR" dirty="0" smtClean="0"/>
              <a:t>Καταστροφή της βλάστησης</a:t>
            </a:r>
            <a:endParaRPr lang="el-GR" dirty="0"/>
          </a:p>
        </p:txBody>
      </p:sp>
    </p:spTree>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λύσεις που προτείνω</a:t>
            </a:r>
            <a:endParaRPr lang="el-GR" dirty="0"/>
          </a:p>
        </p:txBody>
      </p:sp>
      <p:sp>
        <p:nvSpPr>
          <p:cNvPr id="3" name="2 - Θέση περιεχομένου"/>
          <p:cNvSpPr>
            <a:spLocks noGrp="1"/>
          </p:cNvSpPr>
          <p:nvPr>
            <p:ph idx="1"/>
          </p:nvPr>
        </p:nvSpPr>
        <p:spPr/>
        <p:txBody>
          <a:bodyPr/>
          <a:lstStyle/>
          <a:p>
            <a:r>
              <a:rPr lang="el-GR" dirty="0" smtClean="0"/>
              <a:t>Οι εταιρίες θα πρέπει να αντικαταστήσουν τον </a:t>
            </a:r>
            <a:r>
              <a:rPr lang="el-GR" dirty="0" smtClean="0"/>
              <a:t>χλωροφθοράνθρακα</a:t>
            </a:r>
            <a:r>
              <a:rPr lang="el-GR" dirty="0" smtClean="0"/>
              <a:t> από άλλες ουσίες</a:t>
            </a:r>
          </a:p>
          <a:p>
            <a:r>
              <a:rPr lang="el-GR" dirty="0" smtClean="0"/>
              <a:t>Μόλις ένα ψυγείο ή κλιματιστικό χαλάσει να το πάμε για ανακύκλωση</a:t>
            </a:r>
          </a:p>
          <a:p>
            <a:r>
              <a:rPr lang="el-GR" dirty="0" smtClean="0"/>
              <a:t>Να αποφεύγουμε την αγορά και την χρήση προϊόντων που περιέχουν </a:t>
            </a:r>
            <a:r>
              <a:rPr lang="el-GR" dirty="0" smtClean="0"/>
              <a:t>χλωροφθοράνθρακες</a:t>
            </a:r>
            <a:r>
              <a:rPr lang="el-GR" dirty="0" smtClean="0"/>
              <a:t> </a:t>
            </a:r>
          </a:p>
          <a:p>
            <a:endParaRPr lang="el-GR" dirty="0" smtClean="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TotalTime>
  <Words>157</Words>
  <Application>Microsoft Office PowerPoint</Application>
  <PresentationFormat>Προβολή στην οθόνη (4:3)</PresentationFormat>
  <Paragraphs>19</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Ζωντάνια</vt:lpstr>
      <vt:lpstr>Η εξασθένιση της στιβάδας του όζοντος                                </vt:lpstr>
      <vt:lpstr>Το πρόβλημα</vt:lpstr>
      <vt:lpstr>Τα αίτια του προβλήματος</vt:lpstr>
      <vt:lpstr>Οι συνέπειες του προβλήματος</vt:lpstr>
      <vt:lpstr>Οι λύσεις που προτείνω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εξασθένιση της στιβάδας του όζοντος</dc:title>
  <dc:creator>Mixalhs</dc:creator>
  <cp:lastModifiedBy>Mixalhs</cp:lastModifiedBy>
  <cp:revision>3</cp:revision>
  <dcterms:created xsi:type="dcterms:W3CDTF">2015-02-10T18:56:39Z</dcterms:created>
  <dcterms:modified xsi:type="dcterms:W3CDTF">2015-02-10T19:23:29Z</dcterms:modified>
</cp:coreProperties>
</file>